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6"/>
  </p:notesMasterIdLst>
  <p:sldIdLst>
    <p:sldId id="257" r:id="rId2"/>
    <p:sldId id="316" r:id="rId3"/>
    <p:sldId id="351" r:id="rId4"/>
    <p:sldId id="340" r:id="rId5"/>
    <p:sldId id="259" r:id="rId6"/>
    <p:sldId id="341" r:id="rId7"/>
    <p:sldId id="317" r:id="rId8"/>
    <p:sldId id="342" r:id="rId9"/>
    <p:sldId id="321" r:id="rId10"/>
    <p:sldId id="362" r:id="rId11"/>
    <p:sldId id="322" r:id="rId12"/>
    <p:sldId id="363" r:id="rId13"/>
    <p:sldId id="323" r:id="rId14"/>
    <p:sldId id="364" r:id="rId15"/>
    <p:sldId id="324" r:id="rId16"/>
    <p:sldId id="365" r:id="rId17"/>
    <p:sldId id="325" r:id="rId18"/>
    <p:sldId id="366" r:id="rId19"/>
    <p:sldId id="326" r:id="rId20"/>
    <p:sldId id="367" r:id="rId21"/>
    <p:sldId id="328" r:id="rId22"/>
    <p:sldId id="348" r:id="rId23"/>
    <p:sldId id="329" r:id="rId24"/>
    <p:sldId id="368" r:id="rId25"/>
    <p:sldId id="330" r:id="rId26"/>
    <p:sldId id="319" r:id="rId27"/>
    <p:sldId id="350" r:id="rId28"/>
    <p:sldId id="352" r:id="rId29"/>
    <p:sldId id="332" r:id="rId30"/>
    <p:sldId id="369" r:id="rId31"/>
    <p:sldId id="333" r:id="rId32"/>
    <p:sldId id="354" r:id="rId33"/>
    <p:sldId id="355" r:id="rId34"/>
    <p:sldId id="356" r:id="rId35"/>
    <p:sldId id="335" r:id="rId36"/>
    <p:sldId id="370" r:id="rId37"/>
    <p:sldId id="336" r:id="rId38"/>
    <p:sldId id="358" r:id="rId39"/>
    <p:sldId id="337" r:id="rId40"/>
    <p:sldId id="371" r:id="rId41"/>
    <p:sldId id="277" r:id="rId42"/>
    <p:sldId id="360" r:id="rId43"/>
    <p:sldId id="338" r:id="rId44"/>
    <p:sldId id="361" r:id="rId45"/>
  </p:sldIdLst>
  <p:sldSz cx="12192000" cy="6858000"/>
  <p:notesSz cx="6858000" cy="9144000"/>
  <p:embeddedFontLst>
    <p:embeddedFont>
      <p:font typeface="Georgia" panose="02040502050405020303" pitchFamily="18" charset="0"/>
      <p:regular r:id="rId47"/>
      <p:bold r:id="rId48"/>
      <p:italic r:id="rId49"/>
      <p:boldItalic r:id="rId50"/>
    </p:embeddedFont>
    <p:embeddedFont>
      <p:font typeface="Verdana" panose="020B0604030504040204" pitchFamily="34" charset="0"/>
      <p:regular r:id="rId51"/>
      <p:bold r:id="rId52"/>
      <p:italic r:id="rId53"/>
      <p:boldItalic r:id="rId54"/>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DEE8"/>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1" autoAdjust="0"/>
    <p:restoredTop sz="94660"/>
  </p:normalViewPr>
  <p:slideViewPr>
    <p:cSldViewPr snapToGrid="0">
      <p:cViewPr varScale="1">
        <p:scale>
          <a:sx n="81" d="100"/>
          <a:sy n="81" d="100"/>
        </p:scale>
        <p:origin x="85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3CC4F9-9580-4DFC-B70B-8A09490399A5}" type="datetimeFigureOut">
              <a:rPr lang="fr-CA" smtClean="0"/>
              <a:t>2024-04-02</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432719-76D6-4DFC-8DC2-D0E225B1BCC9}" type="slidenum">
              <a:rPr lang="fr-CA" smtClean="0"/>
              <a:t>‹N°›</a:t>
            </a:fld>
            <a:endParaRPr lang="fr-CA"/>
          </a:p>
        </p:txBody>
      </p:sp>
    </p:spTree>
    <p:extLst>
      <p:ext uri="{BB962C8B-B14F-4D97-AF65-F5344CB8AC3E}">
        <p14:creationId xmlns:p14="http://schemas.microsoft.com/office/powerpoint/2010/main" val="637488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Le symbole de *** l’étoile *** signifie qu’une </a:t>
            </a:r>
            <a:r>
              <a:rPr lang="fr-CA" u="sng" dirty="0"/>
              <a:t>mise en contexte est nécessaire </a:t>
            </a:r>
            <a:r>
              <a:rPr lang="fr-CA" dirty="0"/>
              <a:t>pour répondre à la question. </a:t>
            </a:r>
          </a:p>
          <a:p>
            <a:r>
              <a:rPr lang="fr-CA" dirty="0"/>
              <a:t>Les mises en contexte se retrouvent à la fois dans les </a:t>
            </a:r>
            <a:r>
              <a:rPr lang="fr-CA" b="1" dirty="0"/>
              <a:t>notes du Point Power </a:t>
            </a:r>
            <a:r>
              <a:rPr lang="fr-CA" u="sng" dirty="0"/>
              <a:t>ou</a:t>
            </a:r>
            <a:r>
              <a:rPr lang="fr-CA" dirty="0"/>
              <a:t> dans le </a:t>
            </a:r>
            <a:r>
              <a:rPr lang="fr-CA" b="1" dirty="0"/>
              <a:t>Document d’animation à l’intention du personnel enseignant </a:t>
            </a:r>
            <a:r>
              <a:rPr lang="fr-CA" dirty="0"/>
              <a:t>disponible sur le site Internet du Mouvement ACTES – Dossier </a:t>
            </a:r>
            <a:r>
              <a:rPr lang="fr-CA" i="1" dirty="0"/>
              <a:t>L’industrie du textile sous toutes ses coutures</a:t>
            </a:r>
            <a:endParaRPr lang="fr-CA" dirty="0"/>
          </a:p>
        </p:txBody>
      </p:sp>
      <p:sp>
        <p:nvSpPr>
          <p:cNvPr id="4" name="Espace réservé du numéro de diapositive 3"/>
          <p:cNvSpPr>
            <a:spLocks noGrp="1"/>
          </p:cNvSpPr>
          <p:nvPr>
            <p:ph type="sldNum" sz="quarter" idx="5"/>
          </p:nvPr>
        </p:nvSpPr>
        <p:spPr/>
        <p:txBody>
          <a:bodyPr/>
          <a:lstStyle/>
          <a:p>
            <a:fld id="{82D18E04-A4A4-404E-99F2-A16B50FDEA25}" type="slidenum">
              <a:rPr lang="fr-CA" smtClean="0"/>
              <a:t>1</a:t>
            </a:fld>
            <a:endParaRPr lang="fr-CA"/>
          </a:p>
        </p:txBody>
      </p:sp>
    </p:spTree>
    <p:extLst>
      <p:ext uri="{BB962C8B-B14F-4D97-AF65-F5344CB8AC3E}">
        <p14:creationId xmlns:p14="http://schemas.microsoft.com/office/powerpoint/2010/main" val="18037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82D18E04-A4A4-404E-99F2-A16B50FDEA25}" type="slidenum">
              <a:rPr lang="fr-CA" smtClean="0"/>
              <a:t>24</a:t>
            </a:fld>
            <a:endParaRPr lang="fr-CA"/>
          </a:p>
        </p:txBody>
      </p:sp>
    </p:spTree>
    <p:extLst>
      <p:ext uri="{BB962C8B-B14F-4D97-AF65-F5344CB8AC3E}">
        <p14:creationId xmlns:p14="http://schemas.microsoft.com/office/powerpoint/2010/main" val="1639924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CA" sz="1800" b="1" dirty="0">
                <a:effectLst/>
                <a:latin typeface="Calibri" panose="020F0502020204030204" pitchFamily="34" charset="0"/>
                <a:ea typeface="Calibri" panose="020F0502020204030204" pitchFamily="34" charset="0"/>
                <a:cs typeface="Arial" panose="020B0604020202020204" pitchFamily="34" charset="0"/>
              </a:rPr>
              <a:t>Mise en contexte</a:t>
            </a:r>
            <a:endParaRPr lang="fr-CA" sz="1800" dirty="0">
              <a:effectLst/>
              <a:latin typeface="Calibri" panose="020F0502020204030204" pitchFamily="34" charset="0"/>
              <a:ea typeface="Calibri" panose="020F0502020204030204" pitchFamily="34" charset="0"/>
              <a:cs typeface="Arial" panose="020B0604020202020204" pitchFamily="34" charset="0"/>
            </a:endParaRPr>
          </a:p>
          <a:p>
            <a:pPr algn="just"/>
            <a:r>
              <a:rPr lang="fr-CA" sz="1800" dirty="0">
                <a:effectLst/>
                <a:latin typeface="Calibri" panose="020F0502020204030204" pitchFamily="34" charset="0"/>
                <a:ea typeface="Calibri" panose="020F0502020204030204" pitchFamily="34" charset="0"/>
                <a:cs typeface="Arial" panose="020B0604020202020204" pitchFamily="34" charset="0"/>
              </a:rPr>
              <a:t>Les marques ont beaucoup de pouvoir dans la chaîne de production de nos vêtements. Elles acceptent que des travailleuses et travailleurs dans d’autres pays aient de mauvaises conditions de travail et des salaires indignes. Pourtant, si ces compagnies étaient au Canada, elles ne pourraient pas faire cela puisque la loi les en empêcherait. </a:t>
            </a:r>
          </a:p>
          <a:p>
            <a:endParaRPr lang="fr-CA" dirty="0"/>
          </a:p>
        </p:txBody>
      </p:sp>
      <p:sp>
        <p:nvSpPr>
          <p:cNvPr id="4" name="Espace réservé du numéro de diapositive 3"/>
          <p:cNvSpPr>
            <a:spLocks noGrp="1"/>
          </p:cNvSpPr>
          <p:nvPr>
            <p:ph type="sldNum" sz="quarter" idx="5"/>
          </p:nvPr>
        </p:nvSpPr>
        <p:spPr/>
        <p:txBody>
          <a:bodyPr/>
          <a:lstStyle/>
          <a:p>
            <a:fld id="{82D18E04-A4A4-404E-99F2-A16B50FDEA25}" type="slidenum">
              <a:rPr lang="fr-CA" smtClean="0"/>
              <a:t>25</a:t>
            </a:fld>
            <a:endParaRPr lang="fr-CA"/>
          </a:p>
        </p:txBody>
      </p:sp>
    </p:spTree>
    <p:extLst>
      <p:ext uri="{BB962C8B-B14F-4D97-AF65-F5344CB8AC3E}">
        <p14:creationId xmlns:p14="http://schemas.microsoft.com/office/powerpoint/2010/main" val="2964753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82D18E04-A4A4-404E-99F2-A16B50FDEA25}" type="slidenum">
              <a:rPr lang="fr-CA" smtClean="0"/>
              <a:t>26</a:t>
            </a:fld>
            <a:endParaRPr lang="fr-CA"/>
          </a:p>
        </p:txBody>
      </p:sp>
    </p:spTree>
    <p:extLst>
      <p:ext uri="{BB962C8B-B14F-4D97-AF65-F5344CB8AC3E}">
        <p14:creationId xmlns:p14="http://schemas.microsoft.com/office/powerpoint/2010/main" val="325433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82D18E04-A4A4-404E-99F2-A16B50FDEA25}" type="slidenum">
              <a:rPr lang="fr-CA" smtClean="0"/>
              <a:t>28</a:t>
            </a:fld>
            <a:endParaRPr lang="fr-CA"/>
          </a:p>
        </p:txBody>
      </p:sp>
    </p:spTree>
    <p:extLst>
      <p:ext uri="{BB962C8B-B14F-4D97-AF65-F5344CB8AC3E}">
        <p14:creationId xmlns:p14="http://schemas.microsoft.com/office/powerpoint/2010/main" val="2926825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82D18E04-A4A4-404E-99F2-A16B50FDEA25}" type="slidenum">
              <a:rPr lang="fr-CA" smtClean="0"/>
              <a:t>33</a:t>
            </a:fld>
            <a:endParaRPr lang="fr-CA"/>
          </a:p>
        </p:txBody>
      </p:sp>
    </p:spTree>
    <p:extLst>
      <p:ext uri="{BB962C8B-B14F-4D97-AF65-F5344CB8AC3E}">
        <p14:creationId xmlns:p14="http://schemas.microsoft.com/office/powerpoint/2010/main" val="564245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82D18E04-A4A4-404E-99F2-A16B50FDEA25}" type="slidenum">
              <a:rPr lang="fr-CA" smtClean="0"/>
              <a:t>34</a:t>
            </a:fld>
            <a:endParaRPr lang="fr-CA"/>
          </a:p>
        </p:txBody>
      </p:sp>
    </p:spTree>
    <p:extLst>
      <p:ext uri="{BB962C8B-B14F-4D97-AF65-F5344CB8AC3E}">
        <p14:creationId xmlns:p14="http://schemas.microsoft.com/office/powerpoint/2010/main" val="610692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82D18E04-A4A4-404E-99F2-A16B50FDEA25}" type="slidenum">
              <a:rPr lang="fr-CA" smtClean="0"/>
              <a:t>35</a:t>
            </a:fld>
            <a:endParaRPr lang="fr-CA"/>
          </a:p>
        </p:txBody>
      </p:sp>
    </p:spTree>
    <p:extLst>
      <p:ext uri="{BB962C8B-B14F-4D97-AF65-F5344CB8AC3E}">
        <p14:creationId xmlns:p14="http://schemas.microsoft.com/office/powerpoint/2010/main" val="3829701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82D18E04-A4A4-404E-99F2-A16B50FDEA25}" type="slidenum">
              <a:rPr lang="fr-CA" smtClean="0"/>
              <a:t>36</a:t>
            </a:fld>
            <a:endParaRPr lang="fr-CA"/>
          </a:p>
        </p:txBody>
      </p:sp>
    </p:spTree>
    <p:extLst>
      <p:ext uri="{BB962C8B-B14F-4D97-AF65-F5344CB8AC3E}">
        <p14:creationId xmlns:p14="http://schemas.microsoft.com/office/powerpoint/2010/main" val="3890223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82D18E04-A4A4-404E-99F2-A16B50FDEA25}" type="slidenum">
              <a:rPr lang="fr-CA" smtClean="0"/>
              <a:t>39</a:t>
            </a:fld>
            <a:endParaRPr lang="fr-CA"/>
          </a:p>
        </p:txBody>
      </p:sp>
    </p:spTree>
    <p:extLst>
      <p:ext uri="{BB962C8B-B14F-4D97-AF65-F5344CB8AC3E}">
        <p14:creationId xmlns:p14="http://schemas.microsoft.com/office/powerpoint/2010/main" val="2529359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82D18E04-A4A4-404E-99F2-A16B50FDEA25}" type="slidenum">
              <a:rPr lang="fr-CA" smtClean="0"/>
              <a:t>40</a:t>
            </a:fld>
            <a:endParaRPr lang="fr-CA"/>
          </a:p>
        </p:txBody>
      </p:sp>
    </p:spTree>
    <p:extLst>
      <p:ext uri="{BB962C8B-B14F-4D97-AF65-F5344CB8AC3E}">
        <p14:creationId xmlns:p14="http://schemas.microsoft.com/office/powerpoint/2010/main" val="2014703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82D18E04-A4A4-404E-99F2-A16B50FDEA25}" type="slidenum">
              <a:rPr lang="fr-CA" smtClean="0"/>
              <a:t>2</a:t>
            </a:fld>
            <a:endParaRPr lang="fr-CA"/>
          </a:p>
        </p:txBody>
      </p:sp>
    </p:spTree>
    <p:extLst>
      <p:ext uri="{BB962C8B-B14F-4D97-AF65-F5344CB8AC3E}">
        <p14:creationId xmlns:p14="http://schemas.microsoft.com/office/powerpoint/2010/main" val="1097611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CA" sz="1800" b="1" dirty="0">
                <a:effectLst/>
                <a:latin typeface="Calibri" panose="020F0502020204030204" pitchFamily="34" charset="0"/>
                <a:ea typeface="Calibri" panose="020F0502020204030204" pitchFamily="34" charset="0"/>
                <a:cs typeface="Arial" panose="020B0604020202020204" pitchFamily="34" charset="0"/>
              </a:rPr>
              <a:t>Mise en contexte : </a:t>
            </a:r>
            <a:endParaRPr lang="fr-CA" sz="1800" dirty="0">
              <a:effectLst/>
              <a:latin typeface="Calibri" panose="020F0502020204030204" pitchFamily="34" charset="0"/>
              <a:ea typeface="Calibri" panose="020F0502020204030204" pitchFamily="34" charset="0"/>
              <a:cs typeface="Arial" panose="020B0604020202020204" pitchFamily="34" charset="0"/>
            </a:endParaRPr>
          </a:p>
          <a:p>
            <a:pPr algn="just"/>
            <a:r>
              <a:rPr lang="fr-CA" sz="1800" dirty="0">
                <a:effectLst/>
                <a:latin typeface="Calibri" panose="020F0502020204030204" pitchFamily="34" charset="0"/>
                <a:ea typeface="Calibri" panose="020F0502020204030204" pitchFamily="34" charset="0"/>
                <a:cs typeface="Arial" panose="020B0604020202020204" pitchFamily="34" charset="0"/>
              </a:rPr>
              <a:t>Au Québec, un vêtement offert à un centre de don ne sera pas automatiquement mis sur les tablettes pour être vendu ou donné. Les vêtements qui ne sont pas acceptés par les centres de dons sont envoyés dans les centres de tri. Les centres de tri cherchent à valoriser les matières qu’ils reçoivent pour éviter l’enfouissement automatique des déchets. Ils peuvent alors vendre des matières premières à d’autres entreprises ou d’autres pays pour leur donner une deuxième vie. </a:t>
            </a:r>
          </a:p>
        </p:txBody>
      </p:sp>
      <p:sp>
        <p:nvSpPr>
          <p:cNvPr id="4" name="Espace réservé du numéro de diapositive 3"/>
          <p:cNvSpPr>
            <a:spLocks noGrp="1"/>
          </p:cNvSpPr>
          <p:nvPr>
            <p:ph type="sldNum" sz="quarter" idx="5"/>
          </p:nvPr>
        </p:nvSpPr>
        <p:spPr/>
        <p:txBody>
          <a:bodyPr/>
          <a:lstStyle/>
          <a:p>
            <a:fld id="{82D18E04-A4A4-404E-99F2-A16B50FDEA25}" type="slidenum">
              <a:rPr lang="fr-CA" smtClean="0"/>
              <a:t>43</a:t>
            </a:fld>
            <a:endParaRPr lang="fr-CA"/>
          </a:p>
        </p:txBody>
      </p:sp>
    </p:spTree>
    <p:extLst>
      <p:ext uri="{BB962C8B-B14F-4D97-AF65-F5344CB8AC3E}">
        <p14:creationId xmlns:p14="http://schemas.microsoft.com/office/powerpoint/2010/main" val="4217531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CA" sz="1800" b="1" dirty="0">
                <a:effectLst/>
                <a:latin typeface="Calibri" panose="020F0502020204030204" pitchFamily="34" charset="0"/>
                <a:ea typeface="Calibri" panose="020F0502020204030204" pitchFamily="34" charset="0"/>
                <a:cs typeface="Arial" panose="020B0604020202020204" pitchFamily="34" charset="0"/>
              </a:rPr>
              <a:t>Mise en contexte : </a:t>
            </a:r>
            <a:endParaRPr lang="fr-CA" sz="1800" dirty="0">
              <a:effectLst/>
              <a:latin typeface="Calibri" panose="020F0502020204030204" pitchFamily="34" charset="0"/>
              <a:ea typeface="Calibri" panose="020F0502020204030204" pitchFamily="34" charset="0"/>
              <a:cs typeface="Arial" panose="020B0604020202020204" pitchFamily="34" charset="0"/>
            </a:endParaRPr>
          </a:p>
          <a:p>
            <a:pPr algn="just"/>
            <a:r>
              <a:rPr lang="fr-CA" sz="1800" dirty="0">
                <a:effectLst/>
                <a:latin typeface="Calibri" panose="020F0502020204030204" pitchFamily="34" charset="0"/>
                <a:ea typeface="Calibri" panose="020F0502020204030204" pitchFamily="34" charset="0"/>
                <a:cs typeface="Arial" panose="020B0604020202020204" pitchFamily="34" charset="0"/>
              </a:rPr>
              <a:t>Au Québec, un vêtement offert à un centre de don ne sera pas automatiquement mis sur les tablettes pour être vendu ou donné. Les vêtements qui ne sont pas acceptés par les centres de dons sont envoyés dans les centres de tri. Les centres de tri cherchent à valoriser les matières qu’ils reçoivent pour éviter l’enfouissement automatique des déchets. Ils peuvent alors vendre des matières premières à d’autres entreprises ou d’autres pays pour leur donner une deuxième vie. </a:t>
            </a:r>
          </a:p>
        </p:txBody>
      </p:sp>
      <p:sp>
        <p:nvSpPr>
          <p:cNvPr id="4" name="Espace réservé du numéro de diapositive 3"/>
          <p:cNvSpPr>
            <a:spLocks noGrp="1"/>
          </p:cNvSpPr>
          <p:nvPr>
            <p:ph type="sldNum" sz="quarter" idx="5"/>
          </p:nvPr>
        </p:nvSpPr>
        <p:spPr/>
        <p:txBody>
          <a:bodyPr/>
          <a:lstStyle/>
          <a:p>
            <a:fld id="{82D18E04-A4A4-404E-99F2-A16B50FDEA25}" type="slidenum">
              <a:rPr lang="fr-CA" smtClean="0"/>
              <a:t>44</a:t>
            </a:fld>
            <a:endParaRPr lang="fr-CA"/>
          </a:p>
        </p:txBody>
      </p:sp>
    </p:spTree>
    <p:extLst>
      <p:ext uri="{BB962C8B-B14F-4D97-AF65-F5344CB8AC3E}">
        <p14:creationId xmlns:p14="http://schemas.microsoft.com/office/powerpoint/2010/main" val="2074582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82D18E04-A4A4-404E-99F2-A16B50FDEA25}" type="slidenum">
              <a:rPr lang="fr-CA" smtClean="0"/>
              <a:t>7</a:t>
            </a:fld>
            <a:endParaRPr lang="fr-CA"/>
          </a:p>
        </p:txBody>
      </p:sp>
    </p:spTree>
    <p:extLst>
      <p:ext uri="{BB962C8B-B14F-4D97-AF65-F5344CB8AC3E}">
        <p14:creationId xmlns:p14="http://schemas.microsoft.com/office/powerpoint/2010/main" val="3267618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82D18E04-A4A4-404E-99F2-A16B50FDEA25}" type="slidenum">
              <a:rPr lang="fr-CA" smtClean="0"/>
              <a:t>8</a:t>
            </a:fld>
            <a:endParaRPr lang="fr-CA"/>
          </a:p>
        </p:txBody>
      </p:sp>
    </p:spTree>
    <p:extLst>
      <p:ext uri="{BB962C8B-B14F-4D97-AF65-F5344CB8AC3E}">
        <p14:creationId xmlns:p14="http://schemas.microsoft.com/office/powerpoint/2010/main" val="4025848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CA" sz="1800" b="1" dirty="0">
                <a:effectLst/>
                <a:latin typeface="Calibri" panose="020F0502020204030204" pitchFamily="34" charset="0"/>
                <a:ea typeface="Calibri" panose="020F0502020204030204" pitchFamily="34" charset="0"/>
                <a:cs typeface="Arial" panose="020B0604020202020204" pitchFamily="34" charset="0"/>
              </a:rPr>
              <a:t>Mise en contexte </a:t>
            </a:r>
            <a:endParaRPr lang="fr-CA" sz="1800" dirty="0">
              <a:effectLst/>
              <a:latin typeface="Calibri" panose="020F0502020204030204" pitchFamily="34" charset="0"/>
              <a:ea typeface="Calibri" panose="020F0502020204030204" pitchFamily="34" charset="0"/>
              <a:cs typeface="Arial" panose="020B0604020202020204" pitchFamily="34" charset="0"/>
            </a:endParaRPr>
          </a:p>
          <a:p>
            <a:pPr algn="just"/>
            <a:r>
              <a:rPr lang="fr-CA" sz="1800" dirty="0">
                <a:effectLst/>
                <a:latin typeface="Calibri" panose="020F0502020204030204" pitchFamily="34" charset="0"/>
                <a:ea typeface="Calibri" panose="020F0502020204030204" pitchFamily="34" charset="0"/>
                <a:cs typeface="Arial" panose="020B0604020202020204" pitchFamily="34" charset="0"/>
              </a:rPr>
              <a:t>Le 24 avril 2013, le Rana Plaza, un immeuble de huit étages comprenant plusieurs usines de vêtements, s’est effondré causant la mort de 1 135 personnes et en blessant plus de 2 500. </a:t>
            </a:r>
          </a:p>
        </p:txBody>
      </p:sp>
      <p:sp>
        <p:nvSpPr>
          <p:cNvPr id="4" name="Espace réservé du numéro de diapositive 3"/>
          <p:cNvSpPr>
            <a:spLocks noGrp="1"/>
          </p:cNvSpPr>
          <p:nvPr>
            <p:ph type="sldNum" sz="quarter" idx="5"/>
          </p:nvPr>
        </p:nvSpPr>
        <p:spPr/>
        <p:txBody>
          <a:bodyPr/>
          <a:lstStyle/>
          <a:p>
            <a:fld id="{82D18E04-A4A4-404E-99F2-A16B50FDEA25}" type="slidenum">
              <a:rPr lang="fr-CA" smtClean="0"/>
              <a:t>15</a:t>
            </a:fld>
            <a:endParaRPr lang="fr-CA"/>
          </a:p>
        </p:txBody>
      </p:sp>
    </p:spTree>
    <p:extLst>
      <p:ext uri="{BB962C8B-B14F-4D97-AF65-F5344CB8AC3E}">
        <p14:creationId xmlns:p14="http://schemas.microsoft.com/office/powerpoint/2010/main" val="1303252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CA" sz="1800" b="1" dirty="0">
                <a:effectLst/>
                <a:latin typeface="Calibri" panose="020F0502020204030204" pitchFamily="34" charset="0"/>
                <a:ea typeface="Calibri" panose="020F0502020204030204" pitchFamily="34" charset="0"/>
                <a:cs typeface="Arial" panose="020B0604020202020204" pitchFamily="34" charset="0"/>
              </a:rPr>
              <a:t>Mise en contexte </a:t>
            </a:r>
            <a:endParaRPr lang="fr-CA" sz="1800" dirty="0">
              <a:effectLst/>
              <a:latin typeface="Calibri" panose="020F0502020204030204" pitchFamily="34" charset="0"/>
              <a:ea typeface="Calibri" panose="020F0502020204030204" pitchFamily="34" charset="0"/>
              <a:cs typeface="Arial" panose="020B0604020202020204" pitchFamily="34" charset="0"/>
            </a:endParaRPr>
          </a:p>
          <a:p>
            <a:pPr algn="just"/>
            <a:r>
              <a:rPr lang="fr-CA" sz="1800" dirty="0">
                <a:effectLst/>
                <a:latin typeface="Calibri" panose="020F0502020204030204" pitchFamily="34" charset="0"/>
                <a:ea typeface="Calibri" panose="020F0502020204030204" pitchFamily="34" charset="0"/>
                <a:cs typeface="Arial" panose="020B0604020202020204" pitchFamily="34" charset="0"/>
              </a:rPr>
              <a:t>Le 24 avril 2013, le Rana Plaza, un immeuble de huit étages comprenant plusieurs usines de vêtements, s’est effondré causant la mort de 1 135 personnes et en blessant plus de 2 500. </a:t>
            </a:r>
          </a:p>
        </p:txBody>
      </p:sp>
      <p:sp>
        <p:nvSpPr>
          <p:cNvPr id="4" name="Espace réservé du numéro de diapositive 3"/>
          <p:cNvSpPr>
            <a:spLocks noGrp="1"/>
          </p:cNvSpPr>
          <p:nvPr>
            <p:ph type="sldNum" sz="quarter" idx="5"/>
          </p:nvPr>
        </p:nvSpPr>
        <p:spPr/>
        <p:txBody>
          <a:bodyPr/>
          <a:lstStyle/>
          <a:p>
            <a:fld id="{82D18E04-A4A4-404E-99F2-A16B50FDEA25}" type="slidenum">
              <a:rPr lang="fr-CA" smtClean="0"/>
              <a:t>16</a:t>
            </a:fld>
            <a:endParaRPr lang="fr-CA"/>
          </a:p>
        </p:txBody>
      </p:sp>
    </p:spTree>
    <p:extLst>
      <p:ext uri="{BB962C8B-B14F-4D97-AF65-F5344CB8AC3E}">
        <p14:creationId xmlns:p14="http://schemas.microsoft.com/office/powerpoint/2010/main" val="1896072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82D18E04-A4A4-404E-99F2-A16B50FDEA25}" type="slidenum">
              <a:rPr lang="fr-CA" smtClean="0"/>
              <a:t>17</a:t>
            </a:fld>
            <a:endParaRPr lang="fr-CA"/>
          </a:p>
        </p:txBody>
      </p:sp>
    </p:spTree>
    <p:extLst>
      <p:ext uri="{BB962C8B-B14F-4D97-AF65-F5344CB8AC3E}">
        <p14:creationId xmlns:p14="http://schemas.microsoft.com/office/powerpoint/2010/main" val="2929703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82D18E04-A4A4-404E-99F2-A16B50FDEA25}" type="slidenum">
              <a:rPr lang="fr-CA" smtClean="0"/>
              <a:t>18</a:t>
            </a:fld>
            <a:endParaRPr lang="fr-CA"/>
          </a:p>
        </p:txBody>
      </p:sp>
    </p:spTree>
    <p:extLst>
      <p:ext uri="{BB962C8B-B14F-4D97-AF65-F5344CB8AC3E}">
        <p14:creationId xmlns:p14="http://schemas.microsoft.com/office/powerpoint/2010/main" val="4041432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82D18E04-A4A4-404E-99F2-A16B50FDEA25}" type="slidenum">
              <a:rPr lang="fr-CA" smtClean="0"/>
              <a:t>23</a:t>
            </a:fld>
            <a:endParaRPr lang="fr-CA"/>
          </a:p>
        </p:txBody>
      </p:sp>
    </p:spTree>
    <p:extLst>
      <p:ext uri="{BB962C8B-B14F-4D97-AF65-F5344CB8AC3E}">
        <p14:creationId xmlns:p14="http://schemas.microsoft.com/office/powerpoint/2010/main" val="723005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090158-5E5A-5FB0-388F-5761997AEE9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197454E8-2E94-72E1-2DF3-1F8C0A0E5A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61CD12A3-8041-5C30-7E31-FEBC45A1B469}"/>
              </a:ext>
            </a:extLst>
          </p:cNvPr>
          <p:cNvSpPr>
            <a:spLocks noGrp="1"/>
          </p:cNvSpPr>
          <p:nvPr>
            <p:ph type="dt" sz="half" idx="10"/>
          </p:nvPr>
        </p:nvSpPr>
        <p:spPr/>
        <p:txBody>
          <a:bodyPr/>
          <a:lstStyle/>
          <a:p>
            <a:fld id="{9584462C-A160-4162-956B-5FB93649614C}" type="datetimeFigureOut">
              <a:rPr lang="fr-CA" smtClean="0"/>
              <a:t>2024-04-02</a:t>
            </a:fld>
            <a:endParaRPr lang="fr-CA"/>
          </a:p>
        </p:txBody>
      </p:sp>
      <p:sp>
        <p:nvSpPr>
          <p:cNvPr id="5" name="Espace réservé du pied de page 4">
            <a:extLst>
              <a:ext uri="{FF2B5EF4-FFF2-40B4-BE49-F238E27FC236}">
                <a16:creationId xmlns:a16="http://schemas.microsoft.com/office/drawing/2014/main" id="{B9638ADD-EE73-091A-4962-2681DE73B026}"/>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577F7FF2-97D4-6CE0-F1BA-60E0546BA51F}"/>
              </a:ext>
            </a:extLst>
          </p:cNvPr>
          <p:cNvSpPr>
            <a:spLocks noGrp="1"/>
          </p:cNvSpPr>
          <p:nvPr>
            <p:ph type="sldNum" sz="quarter" idx="12"/>
          </p:nvPr>
        </p:nvSpPr>
        <p:spPr/>
        <p:txBody>
          <a:bodyPr/>
          <a:lstStyle/>
          <a:p>
            <a:fld id="{EFDF841F-E06B-41C9-8B34-C12130EB0DA3}" type="slidenum">
              <a:rPr lang="fr-CA" smtClean="0"/>
              <a:t>‹N°›</a:t>
            </a:fld>
            <a:endParaRPr lang="fr-CA"/>
          </a:p>
        </p:txBody>
      </p:sp>
    </p:spTree>
    <p:extLst>
      <p:ext uri="{BB962C8B-B14F-4D97-AF65-F5344CB8AC3E}">
        <p14:creationId xmlns:p14="http://schemas.microsoft.com/office/powerpoint/2010/main" val="233294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8D503A-A559-16D3-8A78-95464C53ADE2}"/>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EED5BF9A-6856-38B4-8292-89E25A7C200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B9ADD9AB-18DD-C107-6793-A2BB171D2EDB}"/>
              </a:ext>
            </a:extLst>
          </p:cNvPr>
          <p:cNvSpPr>
            <a:spLocks noGrp="1"/>
          </p:cNvSpPr>
          <p:nvPr>
            <p:ph type="dt" sz="half" idx="10"/>
          </p:nvPr>
        </p:nvSpPr>
        <p:spPr/>
        <p:txBody>
          <a:bodyPr/>
          <a:lstStyle/>
          <a:p>
            <a:fld id="{9584462C-A160-4162-956B-5FB93649614C}" type="datetimeFigureOut">
              <a:rPr lang="fr-CA" smtClean="0"/>
              <a:t>2024-04-02</a:t>
            </a:fld>
            <a:endParaRPr lang="fr-CA"/>
          </a:p>
        </p:txBody>
      </p:sp>
      <p:sp>
        <p:nvSpPr>
          <p:cNvPr id="5" name="Espace réservé du pied de page 4">
            <a:extLst>
              <a:ext uri="{FF2B5EF4-FFF2-40B4-BE49-F238E27FC236}">
                <a16:creationId xmlns:a16="http://schemas.microsoft.com/office/drawing/2014/main" id="{21763171-B150-7BFB-2C7B-160E08D98A31}"/>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E567AC44-FEDA-999A-43FE-41F708205DC2}"/>
              </a:ext>
            </a:extLst>
          </p:cNvPr>
          <p:cNvSpPr>
            <a:spLocks noGrp="1"/>
          </p:cNvSpPr>
          <p:nvPr>
            <p:ph type="sldNum" sz="quarter" idx="12"/>
          </p:nvPr>
        </p:nvSpPr>
        <p:spPr/>
        <p:txBody>
          <a:bodyPr/>
          <a:lstStyle/>
          <a:p>
            <a:fld id="{EFDF841F-E06B-41C9-8B34-C12130EB0DA3}" type="slidenum">
              <a:rPr lang="fr-CA" smtClean="0"/>
              <a:t>‹N°›</a:t>
            </a:fld>
            <a:endParaRPr lang="fr-CA"/>
          </a:p>
        </p:txBody>
      </p:sp>
    </p:spTree>
    <p:extLst>
      <p:ext uri="{BB962C8B-B14F-4D97-AF65-F5344CB8AC3E}">
        <p14:creationId xmlns:p14="http://schemas.microsoft.com/office/powerpoint/2010/main" val="3664007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1E208BD-0A21-F2F2-F1C1-8142E74D1121}"/>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649C84B4-93BB-E7E0-A625-E6844A4C659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68339DEF-4223-2B7F-81B9-F9595157A7EC}"/>
              </a:ext>
            </a:extLst>
          </p:cNvPr>
          <p:cNvSpPr>
            <a:spLocks noGrp="1"/>
          </p:cNvSpPr>
          <p:nvPr>
            <p:ph type="dt" sz="half" idx="10"/>
          </p:nvPr>
        </p:nvSpPr>
        <p:spPr/>
        <p:txBody>
          <a:bodyPr/>
          <a:lstStyle/>
          <a:p>
            <a:fld id="{9584462C-A160-4162-956B-5FB93649614C}" type="datetimeFigureOut">
              <a:rPr lang="fr-CA" smtClean="0"/>
              <a:t>2024-04-02</a:t>
            </a:fld>
            <a:endParaRPr lang="fr-CA"/>
          </a:p>
        </p:txBody>
      </p:sp>
      <p:sp>
        <p:nvSpPr>
          <p:cNvPr id="5" name="Espace réservé du pied de page 4">
            <a:extLst>
              <a:ext uri="{FF2B5EF4-FFF2-40B4-BE49-F238E27FC236}">
                <a16:creationId xmlns:a16="http://schemas.microsoft.com/office/drawing/2014/main" id="{AB49DA49-0266-56DC-B9EB-372312E0FE8A}"/>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262E26F7-F72F-FEBA-2812-24DA6AD1AFC7}"/>
              </a:ext>
            </a:extLst>
          </p:cNvPr>
          <p:cNvSpPr>
            <a:spLocks noGrp="1"/>
          </p:cNvSpPr>
          <p:nvPr>
            <p:ph type="sldNum" sz="quarter" idx="12"/>
          </p:nvPr>
        </p:nvSpPr>
        <p:spPr/>
        <p:txBody>
          <a:bodyPr/>
          <a:lstStyle/>
          <a:p>
            <a:fld id="{EFDF841F-E06B-41C9-8B34-C12130EB0DA3}" type="slidenum">
              <a:rPr lang="fr-CA" smtClean="0"/>
              <a:t>‹N°›</a:t>
            </a:fld>
            <a:endParaRPr lang="fr-CA"/>
          </a:p>
        </p:txBody>
      </p:sp>
    </p:spTree>
    <p:extLst>
      <p:ext uri="{BB962C8B-B14F-4D97-AF65-F5344CB8AC3E}">
        <p14:creationId xmlns:p14="http://schemas.microsoft.com/office/powerpoint/2010/main" val="1369686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4002" b="1" i="0">
                <a:solidFill>
                  <a:schemeClr val="tx1"/>
                </a:solidFill>
                <a:latin typeface="Georgia"/>
                <a:cs typeface="Georgia"/>
              </a:defRPr>
            </a:lvl1pPr>
          </a:lstStyle>
          <a:p>
            <a:pPr marL="7701">
              <a:lnSpc>
                <a:spcPts val="3745"/>
              </a:lnSpc>
            </a:pPr>
            <a:r>
              <a:rPr lang="fr-CA" spc="-270">
                <a:solidFill>
                  <a:srgbClr val="51A90A"/>
                </a:solidFill>
              </a:rPr>
              <a:t>3.</a:t>
            </a:r>
            <a:endParaRPr lang="fr-CA" spc="-270" dirty="0">
              <a:solidFill>
                <a:srgbClr val="51A90A"/>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1508307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539415"/>
            <a:ext cx="10363201" cy="61330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3903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4002" b="1" i="0">
                <a:solidFill>
                  <a:schemeClr val="tx1"/>
                </a:solidFill>
                <a:latin typeface="Georgia"/>
                <a:cs typeface="Georgia"/>
              </a:defRPr>
            </a:lvl1pPr>
          </a:lstStyle>
          <a:p>
            <a:pPr marL="7701">
              <a:lnSpc>
                <a:spcPts val="3745"/>
              </a:lnSpc>
            </a:pPr>
            <a:r>
              <a:rPr lang="fr-CA" spc="-270">
                <a:solidFill>
                  <a:srgbClr val="51A90A"/>
                </a:solidFill>
              </a:rPr>
              <a:t>3.</a:t>
            </a:r>
            <a:endParaRPr lang="fr-CA" spc="-270" dirty="0">
              <a:solidFill>
                <a:srgbClr val="51A90A"/>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756160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19BE80-54D5-5207-16E6-73BD1F063D78}"/>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8C458613-3FDF-8525-4B42-BC9D63E3862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6414C05F-9EF4-35BC-21A5-C0A59AFDFEA8}"/>
              </a:ext>
            </a:extLst>
          </p:cNvPr>
          <p:cNvSpPr>
            <a:spLocks noGrp="1"/>
          </p:cNvSpPr>
          <p:nvPr>
            <p:ph type="dt" sz="half" idx="10"/>
          </p:nvPr>
        </p:nvSpPr>
        <p:spPr/>
        <p:txBody>
          <a:bodyPr/>
          <a:lstStyle/>
          <a:p>
            <a:fld id="{9584462C-A160-4162-956B-5FB93649614C}" type="datetimeFigureOut">
              <a:rPr lang="fr-CA" smtClean="0"/>
              <a:t>2024-04-02</a:t>
            </a:fld>
            <a:endParaRPr lang="fr-CA"/>
          </a:p>
        </p:txBody>
      </p:sp>
      <p:sp>
        <p:nvSpPr>
          <p:cNvPr id="5" name="Espace réservé du pied de page 4">
            <a:extLst>
              <a:ext uri="{FF2B5EF4-FFF2-40B4-BE49-F238E27FC236}">
                <a16:creationId xmlns:a16="http://schemas.microsoft.com/office/drawing/2014/main" id="{87DB2660-09E1-03D2-676E-810A0ADBF57B}"/>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E3C7E5A6-E200-0575-0E7C-363A7322711C}"/>
              </a:ext>
            </a:extLst>
          </p:cNvPr>
          <p:cNvSpPr>
            <a:spLocks noGrp="1"/>
          </p:cNvSpPr>
          <p:nvPr>
            <p:ph type="sldNum" sz="quarter" idx="12"/>
          </p:nvPr>
        </p:nvSpPr>
        <p:spPr/>
        <p:txBody>
          <a:bodyPr/>
          <a:lstStyle/>
          <a:p>
            <a:fld id="{EFDF841F-E06B-41C9-8B34-C12130EB0DA3}" type="slidenum">
              <a:rPr lang="fr-CA" smtClean="0"/>
              <a:t>‹N°›</a:t>
            </a:fld>
            <a:endParaRPr lang="fr-CA"/>
          </a:p>
        </p:txBody>
      </p:sp>
    </p:spTree>
    <p:extLst>
      <p:ext uri="{BB962C8B-B14F-4D97-AF65-F5344CB8AC3E}">
        <p14:creationId xmlns:p14="http://schemas.microsoft.com/office/powerpoint/2010/main" val="2650375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9571B7-72AA-0D4B-F7A6-601EABB2641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FF4B8A22-34DC-1AA8-7EF9-0172E57C93D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80BE442-3FA7-DA9F-D933-059A90052717}"/>
              </a:ext>
            </a:extLst>
          </p:cNvPr>
          <p:cNvSpPr>
            <a:spLocks noGrp="1"/>
          </p:cNvSpPr>
          <p:nvPr>
            <p:ph type="dt" sz="half" idx="10"/>
          </p:nvPr>
        </p:nvSpPr>
        <p:spPr/>
        <p:txBody>
          <a:bodyPr/>
          <a:lstStyle/>
          <a:p>
            <a:fld id="{9584462C-A160-4162-956B-5FB93649614C}" type="datetimeFigureOut">
              <a:rPr lang="fr-CA" smtClean="0"/>
              <a:t>2024-04-02</a:t>
            </a:fld>
            <a:endParaRPr lang="fr-CA"/>
          </a:p>
        </p:txBody>
      </p:sp>
      <p:sp>
        <p:nvSpPr>
          <p:cNvPr id="5" name="Espace réservé du pied de page 4">
            <a:extLst>
              <a:ext uri="{FF2B5EF4-FFF2-40B4-BE49-F238E27FC236}">
                <a16:creationId xmlns:a16="http://schemas.microsoft.com/office/drawing/2014/main" id="{5344347B-42E2-34D1-7B56-DAE23DAE4C16}"/>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F0D57F17-8B8E-DE40-04E8-F72CCE813DC0}"/>
              </a:ext>
            </a:extLst>
          </p:cNvPr>
          <p:cNvSpPr>
            <a:spLocks noGrp="1"/>
          </p:cNvSpPr>
          <p:nvPr>
            <p:ph type="sldNum" sz="quarter" idx="12"/>
          </p:nvPr>
        </p:nvSpPr>
        <p:spPr/>
        <p:txBody>
          <a:bodyPr/>
          <a:lstStyle/>
          <a:p>
            <a:fld id="{EFDF841F-E06B-41C9-8B34-C12130EB0DA3}" type="slidenum">
              <a:rPr lang="fr-CA" smtClean="0"/>
              <a:t>‹N°›</a:t>
            </a:fld>
            <a:endParaRPr lang="fr-CA"/>
          </a:p>
        </p:txBody>
      </p:sp>
    </p:spTree>
    <p:extLst>
      <p:ext uri="{BB962C8B-B14F-4D97-AF65-F5344CB8AC3E}">
        <p14:creationId xmlns:p14="http://schemas.microsoft.com/office/powerpoint/2010/main" val="1984503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A1A685-C498-0CA3-AEF6-8EE6B7325ADD}"/>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0FD3BBD7-1097-AADE-EB2D-2919B860217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72C2FCBE-0F7C-925C-5326-78EAA5F02D0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8E8E2D55-55CA-FA0D-95E1-E55354BD54FC}"/>
              </a:ext>
            </a:extLst>
          </p:cNvPr>
          <p:cNvSpPr>
            <a:spLocks noGrp="1"/>
          </p:cNvSpPr>
          <p:nvPr>
            <p:ph type="dt" sz="half" idx="10"/>
          </p:nvPr>
        </p:nvSpPr>
        <p:spPr/>
        <p:txBody>
          <a:bodyPr/>
          <a:lstStyle/>
          <a:p>
            <a:fld id="{9584462C-A160-4162-956B-5FB93649614C}" type="datetimeFigureOut">
              <a:rPr lang="fr-CA" smtClean="0"/>
              <a:t>2024-04-02</a:t>
            </a:fld>
            <a:endParaRPr lang="fr-CA"/>
          </a:p>
        </p:txBody>
      </p:sp>
      <p:sp>
        <p:nvSpPr>
          <p:cNvPr id="6" name="Espace réservé du pied de page 5">
            <a:extLst>
              <a:ext uri="{FF2B5EF4-FFF2-40B4-BE49-F238E27FC236}">
                <a16:creationId xmlns:a16="http://schemas.microsoft.com/office/drawing/2014/main" id="{CE1AB46A-0A4C-5252-0D66-9D0915C72AE2}"/>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CDFF66D8-AEB1-EA37-1BC7-3B88E89B8361}"/>
              </a:ext>
            </a:extLst>
          </p:cNvPr>
          <p:cNvSpPr>
            <a:spLocks noGrp="1"/>
          </p:cNvSpPr>
          <p:nvPr>
            <p:ph type="sldNum" sz="quarter" idx="12"/>
          </p:nvPr>
        </p:nvSpPr>
        <p:spPr/>
        <p:txBody>
          <a:bodyPr/>
          <a:lstStyle/>
          <a:p>
            <a:fld id="{EFDF841F-E06B-41C9-8B34-C12130EB0DA3}" type="slidenum">
              <a:rPr lang="fr-CA" smtClean="0"/>
              <a:t>‹N°›</a:t>
            </a:fld>
            <a:endParaRPr lang="fr-CA"/>
          </a:p>
        </p:txBody>
      </p:sp>
    </p:spTree>
    <p:extLst>
      <p:ext uri="{BB962C8B-B14F-4D97-AF65-F5344CB8AC3E}">
        <p14:creationId xmlns:p14="http://schemas.microsoft.com/office/powerpoint/2010/main" val="1669009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E5B8AE-AE95-6223-53A2-C4D2584101BF}"/>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D32315DD-1DD9-A231-0CE7-CF6AA6CBA8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D28643E-F24F-CF48-862F-D6D2D7FD1B8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EE11C5AE-CE62-9A1B-C758-B50684F5F2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9BC747C-47A0-8EC2-2B8B-9608FD57B7A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E364281B-27BA-00A3-160A-F14D86F812A4}"/>
              </a:ext>
            </a:extLst>
          </p:cNvPr>
          <p:cNvSpPr>
            <a:spLocks noGrp="1"/>
          </p:cNvSpPr>
          <p:nvPr>
            <p:ph type="dt" sz="half" idx="10"/>
          </p:nvPr>
        </p:nvSpPr>
        <p:spPr/>
        <p:txBody>
          <a:bodyPr/>
          <a:lstStyle/>
          <a:p>
            <a:fld id="{9584462C-A160-4162-956B-5FB93649614C}" type="datetimeFigureOut">
              <a:rPr lang="fr-CA" smtClean="0"/>
              <a:t>2024-04-02</a:t>
            </a:fld>
            <a:endParaRPr lang="fr-CA"/>
          </a:p>
        </p:txBody>
      </p:sp>
      <p:sp>
        <p:nvSpPr>
          <p:cNvPr id="8" name="Espace réservé du pied de page 7">
            <a:extLst>
              <a:ext uri="{FF2B5EF4-FFF2-40B4-BE49-F238E27FC236}">
                <a16:creationId xmlns:a16="http://schemas.microsoft.com/office/drawing/2014/main" id="{041F96BC-57E4-FD41-37AE-53B4807E9946}"/>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CE5B2344-F0B8-E256-1EB8-51538F314405}"/>
              </a:ext>
            </a:extLst>
          </p:cNvPr>
          <p:cNvSpPr>
            <a:spLocks noGrp="1"/>
          </p:cNvSpPr>
          <p:nvPr>
            <p:ph type="sldNum" sz="quarter" idx="12"/>
          </p:nvPr>
        </p:nvSpPr>
        <p:spPr/>
        <p:txBody>
          <a:bodyPr/>
          <a:lstStyle/>
          <a:p>
            <a:fld id="{EFDF841F-E06B-41C9-8B34-C12130EB0DA3}" type="slidenum">
              <a:rPr lang="fr-CA" smtClean="0"/>
              <a:t>‹N°›</a:t>
            </a:fld>
            <a:endParaRPr lang="fr-CA"/>
          </a:p>
        </p:txBody>
      </p:sp>
    </p:spTree>
    <p:extLst>
      <p:ext uri="{BB962C8B-B14F-4D97-AF65-F5344CB8AC3E}">
        <p14:creationId xmlns:p14="http://schemas.microsoft.com/office/powerpoint/2010/main" val="1888545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728F04-4998-9229-92F4-E019A9F38AF7}"/>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50F462B5-1ACF-EF1F-9290-B3E281897334}"/>
              </a:ext>
            </a:extLst>
          </p:cNvPr>
          <p:cNvSpPr>
            <a:spLocks noGrp="1"/>
          </p:cNvSpPr>
          <p:nvPr>
            <p:ph type="dt" sz="half" idx="10"/>
          </p:nvPr>
        </p:nvSpPr>
        <p:spPr/>
        <p:txBody>
          <a:bodyPr/>
          <a:lstStyle/>
          <a:p>
            <a:fld id="{9584462C-A160-4162-956B-5FB93649614C}" type="datetimeFigureOut">
              <a:rPr lang="fr-CA" smtClean="0"/>
              <a:t>2024-04-02</a:t>
            </a:fld>
            <a:endParaRPr lang="fr-CA"/>
          </a:p>
        </p:txBody>
      </p:sp>
      <p:sp>
        <p:nvSpPr>
          <p:cNvPr id="4" name="Espace réservé du pied de page 3">
            <a:extLst>
              <a:ext uri="{FF2B5EF4-FFF2-40B4-BE49-F238E27FC236}">
                <a16:creationId xmlns:a16="http://schemas.microsoft.com/office/drawing/2014/main" id="{AD628748-9173-C9B0-BE0E-C0ECF984F6B6}"/>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28A96A53-A3C9-E48B-13E6-03EB00C64419}"/>
              </a:ext>
            </a:extLst>
          </p:cNvPr>
          <p:cNvSpPr>
            <a:spLocks noGrp="1"/>
          </p:cNvSpPr>
          <p:nvPr>
            <p:ph type="sldNum" sz="quarter" idx="12"/>
          </p:nvPr>
        </p:nvSpPr>
        <p:spPr/>
        <p:txBody>
          <a:bodyPr/>
          <a:lstStyle/>
          <a:p>
            <a:fld id="{EFDF841F-E06B-41C9-8B34-C12130EB0DA3}" type="slidenum">
              <a:rPr lang="fr-CA" smtClean="0"/>
              <a:t>‹N°›</a:t>
            </a:fld>
            <a:endParaRPr lang="fr-CA"/>
          </a:p>
        </p:txBody>
      </p:sp>
    </p:spTree>
    <p:extLst>
      <p:ext uri="{BB962C8B-B14F-4D97-AF65-F5344CB8AC3E}">
        <p14:creationId xmlns:p14="http://schemas.microsoft.com/office/powerpoint/2010/main" val="2942793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CA64C19-F090-DE32-C7B9-CB244A3BA9CC}"/>
              </a:ext>
            </a:extLst>
          </p:cNvPr>
          <p:cNvSpPr>
            <a:spLocks noGrp="1"/>
          </p:cNvSpPr>
          <p:nvPr>
            <p:ph type="dt" sz="half" idx="10"/>
          </p:nvPr>
        </p:nvSpPr>
        <p:spPr/>
        <p:txBody>
          <a:bodyPr/>
          <a:lstStyle/>
          <a:p>
            <a:fld id="{9584462C-A160-4162-956B-5FB93649614C}" type="datetimeFigureOut">
              <a:rPr lang="fr-CA" smtClean="0"/>
              <a:t>2024-04-02</a:t>
            </a:fld>
            <a:endParaRPr lang="fr-CA"/>
          </a:p>
        </p:txBody>
      </p:sp>
      <p:sp>
        <p:nvSpPr>
          <p:cNvPr id="3" name="Espace réservé du pied de page 2">
            <a:extLst>
              <a:ext uri="{FF2B5EF4-FFF2-40B4-BE49-F238E27FC236}">
                <a16:creationId xmlns:a16="http://schemas.microsoft.com/office/drawing/2014/main" id="{67006323-2B8E-CFFD-13EE-08E30E63B37B}"/>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7514E781-E6AF-4307-3C80-E0261F36C8A8}"/>
              </a:ext>
            </a:extLst>
          </p:cNvPr>
          <p:cNvSpPr>
            <a:spLocks noGrp="1"/>
          </p:cNvSpPr>
          <p:nvPr>
            <p:ph type="sldNum" sz="quarter" idx="12"/>
          </p:nvPr>
        </p:nvSpPr>
        <p:spPr/>
        <p:txBody>
          <a:bodyPr/>
          <a:lstStyle/>
          <a:p>
            <a:fld id="{EFDF841F-E06B-41C9-8B34-C12130EB0DA3}" type="slidenum">
              <a:rPr lang="fr-CA" smtClean="0"/>
              <a:t>‹N°›</a:t>
            </a:fld>
            <a:endParaRPr lang="fr-CA"/>
          </a:p>
        </p:txBody>
      </p:sp>
    </p:spTree>
    <p:extLst>
      <p:ext uri="{BB962C8B-B14F-4D97-AF65-F5344CB8AC3E}">
        <p14:creationId xmlns:p14="http://schemas.microsoft.com/office/powerpoint/2010/main" val="805956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659B48-3646-704A-80C0-3087789DD66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F507BE29-B7D7-D34A-4273-31E967601D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DDC7394B-7CD2-7C99-46B7-5A878AF8A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B973DB5-969C-0E22-1C1F-E1766D989339}"/>
              </a:ext>
            </a:extLst>
          </p:cNvPr>
          <p:cNvSpPr>
            <a:spLocks noGrp="1"/>
          </p:cNvSpPr>
          <p:nvPr>
            <p:ph type="dt" sz="half" idx="10"/>
          </p:nvPr>
        </p:nvSpPr>
        <p:spPr/>
        <p:txBody>
          <a:bodyPr/>
          <a:lstStyle/>
          <a:p>
            <a:fld id="{9584462C-A160-4162-956B-5FB93649614C}" type="datetimeFigureOut">
              <a:rPr lang="fr-CA" smtClean="0"/>
              <a:t>2024-04-02</a:t>
            </a:fld>
            <a:endParaRPr lang="fr-CA"/>
          </a:p>
        </p:txBody>
      </p:sp>
      <p:sp>
        <p:nvSpPr>
          <p:cNvPr id="6" name="Espace réservé du pied de page 5">
            <a:extLst>
              <a:ext uri="{FF2B5EF4-FFF2-40B4-BE49-F238E27FC236}">
                <a16:creationId xmlns:a16="http://schemas.microsoft.com/office/drawing/2014/main" id="{C399336B-5B0E-585B-901E-D3ED26B76F06}"/>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0F647E1C-FE68-7AEB-28EE-AA0C6325F004}"/>
              </a:ext>
            </a:extLst>
          </p:cNvPr>
          <p:cNvSpPr>
            <a:spLocks noGrp="1"/>
          </p:cNvSpPr>
          <p:nvPr>
            <p:ph type="sldNum" sz="quarter" idx="12"/>
          </p:nvPr>
        </p:nvSpPr>
        <p:spPr/>
        <p:txBody>
          <a:bodyPr/>
          <a:lstStyle/>
          <a:p>
            <a:fld id="{EFDF841F-E06B-41C9-8B34-C12130EB0DA3}" type="slidenum">
              <a:rPr lang="fr-CA" smtClean="0"/>
              <a:t>‹N°›</a:t>
            </a:fld>
            <a:endParaRPr lang="fr-CA"/>
          </a:p>
        </p:txBody>
      </p:sp>
    </p:spTree>
    <p:extLst>
      <p:ext uri="{BB962C8B-B14F-4D97-AF65-F5344CB8AC3E}">
        <p14:creationId xmlns:p14="http://schemas.microsoft.com/office/powerpoint/2010/main" val="1906616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E97615-153F-56F0-6E0F-AA2CDE63272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7E26F5A8-FEFB-1DD3-9552-40AF53ECA2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C2580762-BA37-BCE8-2E09-1D2346FE26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717ABD8-576F-C0D9-2C6C-C084D81A015F}"/>
              </a:ext>
            </a:extLst>
          </p:cNvPr>
          <p:cNvSpPr>
            <a:spLocks noGrp="1"/>
          </p:cNvSpPr>
          <p:nvPr>
            <p:ph type="dt" sz="half" idx="10"/>
          </p:nvPr>
        </p:nvSpPr>
        <p:spPr/>
        <p:txBody>
          <a:bodyPr/>
          <a:lstStyle/>
          <a:p>
            <a:fld id="{9584462C-A160-4162-956B-5FB93649614C}" type="datetimeFigureOut">
              <a:rPr lang="fr-CA" smtClean="0"/>
              <a:t>2024-04-02</a:t>
            </a:fld>
            <a:endParaRPr lang="fr-CA"/>
          </a:p>
        </p:txBody>
      </p:sp>
      <p:sp>
        <p:nvSpPr>
          <p:cNvPr id="6" name="Espace réservé du pied de page 5">
            <a:extLst>
              <a:ext uri="{FF2B5EF4-FFF2-40B4-BE49-F238E27FC236}">
                <a16:creationId xmlns:a16="http://schemas.microsoft.com/office/drawing/2014/main" id="{FF55E3AA-281F-9A1E-B766-F17C6542CD57}"/>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30CFF26B-D973-A7DB-2D7B-DBF2090F94A7}"/>
              </a:ext>
            </a:extLst>
          </p:cNvPr>
          <p:cNvSpPr>
            <a:spLocks noGrp="1"/>
          </p:cNvSpPr>
          <p:nvPr>
            <p:ph type="sldNum" sz="quarter" idx="12"/>
          </p:nvPr>
        </p:nvSpPr>
        <p:spPr/>
        <p:txBody>
          <a:bodyPr/>
          <a:lstStyle/>
          <a:p>
            <a:fld id="{EFDF841F-E06B-41C9-8B34-C12130EB0DA3}" type="slidenum">
              <a:rPr lang="fr-CA" smtClean="0"/>
              <a:t>‹N°›</a:t>
            </a:fld>
            <a:endParaRPr lang="fr-CA"/>
          </a:p>
        </p:txBody>
      </p:sp>
    </p:spTree>
    <p:extLst>
      <p:ext uri="{BB962C8B-B14F-4D97-AF65-F5344CB8AC3E}">
        <p14:creationId xmlns:p14="http://schemas.microsoft.com/office/powerpoint/2010/main" val="3743745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008C28C-AE4C-5141-58B1-2FA2F2E24C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64C435C4-5E1E-52BB-509B-0E205B0166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A5E0404D-1994-F9F3-49E3-F5DD69BA10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584462C-A160-4162-956B-5FB93649614C}" type="datetimeFigureOut">
              <a:rPr lang="fr-CA" smtClean="0"/>
              <a:t>2024-04-02</a:t>
            </a:fld>
            <a:endParaRPr lang="fr-CA"/>
          </a:p>
        </p:txBody>
      </p:sp>
      <p:sp>
        <p:nvSpPr>
          <p:cNvPr id="5" name="Espace réservé du pied de page 4">
            <a:extLst>
              <a:ext uri="{FF2B5EF4-FFF2-40B4-BE49-F238E27FC236}">
                <a16:creationId xmlns:a16="http://schemas.microsoft.com/office/drawing/2014/main" id="{56FE204B-4579-605F-713F-A3621BFD99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B3DEE901-4226-8CFF-7627-ABAA3C36D8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FDF841F-E06B-41C9-8B34-C12130EB0DA3}" type="slidenum">
              <a:rPr lang="fr-CA" smtClean="0"/>
              <a:t>‹N°›</a:t>
            </a:fld>
            <a:endParaRPr lang="fr-CA"/>
          </a:p>
        </p:txBody>
      </p:sp>
    </p:spTree>
    <p:extLst>
      <p:ext uri="{BB962C8B-B14F-4D97-AF65-F5344CB8AC3E}">
        <p14:creationId xmlns:p14="http://schemas.microsoft.com/office/powerpoint/2010/main" val="22211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8.sv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8.sv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1.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8.svg"/></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7383" y="0"/>
            <a:ext cx="5429410" cy="6857615"/>
          </a:xfrm>
          <a:custGeom>
            <a:avLst/>
            <a:gdLst/>
            <a:ahLst/>
            <a:cxnLst/>
            <a:rect l="l" t="t" r="r" b="b"/>
            <a:pathLst>
              <a:path w="8953500" h="11308715">
                <a:moveTo>
                  <a:pt x="0" y="11308556"/>
                </a:moveTo>
                <a:lnTo>
                  <a:pt x="8952937" y="11308556"/>
                </a:lnTo>
                <a:lnTo>
                  <a:pt x="8952937" y="0"/>
                </a:lnTo>
                <a:lnTo>
                  <a:pt x="0" y="0"/>
                </a:lnTo>
                <a:lnTo>
                  <a:pt x="0" y="11308556"/>
                </a:lnTo>
                <a:close/>
              </a:path>
            </a:pathLst>
          </a:custGeom>
          <a:solidFill>
            <a:srgbClr val="CA66E2">
              <a:alpha val="46899"/>
            </a:srgbClr>
          </a:solidFill>
        </p:spPr>
        <p:txBody>
          <a:bodyPr wrap="square" lIns="0" tIns="0" rIns="0" bIns="0" rtlCol="0"/>
          <a:lstStyle/>
          <a:p>
            <a:endParaRPr sz="1092"/>
          </a:p>
        </p:txBody>
      </p:sp>
      <p:sp>
        <p:nvSpPr>
          <p:cNvPr id="3" name="object 3"/>
          <p:cNvSpPr/>
          <p:nvPr/>
        </p:nvSpPr>
        <p:spPr>
          <a:xfrm>
            <a:off x="10182528" y="0"/>
            <a:ext cx="1435521" cy="6857615"/>
          </a:xfrm>
          <a:custGeom>
            <a:avLst/>
            <a:gdLst/>
            <a:ahLst/>
            <a:cxnLst/>
            <a:rect l="l" t="t" r="r" b="b"/>
            <a:pathLst>
              <a:path w="2367280" h="11308715">
                <a:moveTo>
                  <a:pt x="0" y="11308556"/>
                </a:moveTo>
                <a:lnTo>
                  <a:pt x="2366909" y="11308556"/>
                </a:lnTo>
                <a:lnTo>
                  <a:pt x="2366909" y="0"/>
                </a:lnTo>
                <a:lnTo>
                  <a:pt x="0" y="0"/>
                </a:lnTo>
                <a:lnTo>
                  <a:pt x="0" y="11308556"/>
                </a:lnTo>
                <a:close/>
              </a:path>
            </a:pathLst>
          </a:custGeom>
          <a:solidFill>
            <a:srgbClr val="CA66E2">
              <a:alpha val="77049"/>
            </a:srgbClr>
          </a:solidFill>
        </p:spPr>
        <p:txBody>
          <a:bodyPr wrap="square" lIns="0" tIns="0" rIns="0" bIns="0" rtlCol="0"/>
          <a:lstStyle/>
          <a:p>
            <a:endParaRPr sz="1092"/>
          </a:p>
        </p:txBody>
      </p:sp>
      <p:sp>
        <p:nvSpPr>
          <p:cNvPr id="4" name="object 4"/>
          <p:cNvSpPr/>
          <p:nvPr/>
        </p:nvSpPr>
        <p:spPr>
          <a:xfrm>
            <a:off x="428" y="0"/>
            <a:ext cx="4669292" cy="6857615"/>
          </a:xfrm>
          <a:custGeom>
            <a:avLst/>
            <a:gdLst/>
            <a:ahLst/>
            <a:cxnLst/>
            <a:rect l="l" t="t" r="r" b="b"/>
            <a:pathLst>
              <a:path w="7700009" h="11308715">
                <a:moveTo>
                  <a:pt x="0" y="11308556"/>
                </a:moveTo>
                <a:lnTo>
                  <a:pt x="7699904" y="11308556"/>
                </a:lnTo>
                <a:lnTo>
                  <a:pt x="7699904" y="0"/>
                </a:lnTo>
                <a:lnTo>
                  <a:pt x="0" y="0"/>
                </a:lnTo>
                <a:lnTo>
                  <a:pt x="0" y="11308556"/>
                </a:lnTo>
                <a:close/>
              </a:path>
            </a:pathLst>
          </a:custGeom>
          <a:solidFill>
            <a:srgbClr val="E662B0">
              <a:alpha val="46899"/>
            </a:srgbClr>
          </a:solidFill>
        </p:spPr>
        <p:txBody>
          <a:bodyPr wrap="square" lIns="0" tIns="0" rIns="0" bIns="0" rtlCol="0"/>
          <a:lstStyle/>
          <a:p>
            <a:endParaRPr sz="1092"/>
          </a:p>
        </p:txBody>
      </p:sp>
      <p:sp>
        <p:nvSpPr>
          <p:cNvPr id="5" name="object 5"/>
          <p:cNvSpPr/>
          <p:nvPr/>
        </p:nvSpPr>
        <p:spPr>
          <a:xfrm>
            <a:off x="9045736" y="0"/>
            <a:ext cx="1435521" cy="6857615"/>
          </a:xfrm>
          <a:custGeom>
            <a:avLst/>
            <a:gdLst/>
            <a:ahLst/>
            <a:cxnLst/>
            <a:rect l="l" t="t" r="r" b="b"/>
            <a:pathLst>
              <a:path w="2367280" h="11308715">
                <a:moveTo>
                  <a:pt x="0" y="11308556"/>
                </a:moveTo>
                <a:lnTo>
                  <a:pt x="2366909" y="11308556"/>
                </a:lnTo>
                <a:lnTo>
                  <a:pt x="2366909" y="0"/>
                </a:lnTo>
                <a:lnTo>
                  <a:pt x="0" y="0"/>
                </a:lnTo>
                <a:lnTo>
                  <a:pt x="0" y="11308556"/>
                </a:lnTo>
                <a:close/>
              </a:path>
            </a:pathLst>
          </a:custGeom>
          <a:solidFill>
            <a:srgbClr val="E2179A">
              <a:alpha val="77049"/>
            </a:srgbClr>
          </a:solidFill>
        </p:spPr>
        <p:txBody>
          <a:bodyPr wrap="square" lIns="0" tIns="0" rIns="0" bIns="0" rtlCol="0"/>
          <a:lstStyle/>
          <a:p>
            <a:endParaRPr sz="1092"/>
          </a:p>
        </p:txBody>
      </p:sp>
      <p:sp>
        <p:nvSpPr>
          <p:cNvPr id="6" name="object 6"/>
          <p:cNvSpPr/>
          <p:nvPr/>
        </p:nvSpPr>
        <p:spPr>
          <a:xfrm>
            <a:off x="462907" y="0"/>
            <a:ext cx="3941521" cy="6857615"/>
          </a:xfrm>
          <a:custGeom>
            <a:avLst/>
            <a:gdLst/>
            <a:ahLst/>
            <a:cxnLst/>
            <a:rect l="l" t="t" r="r" b="b"/>
            <a:pathLst>
              <a:path w="6499859" h="11308715">
                <a:moveTo>
                  <a:pt x="2837622" y="0"/>
                </a:moveTo>
                <a:lnTo>
                  <a:pt x="792349" y="0"/>
                </a:lnTo>
                <a:lnTo>
                  <a:pt x="786698" y="72647"/>
                </a:lnTo>
                <a:lnTo>
                  <a:pt x="762236" y="479692"/>
                </a:lnTo>
                <a:lnTo>
                  <a:pt x="2837622" y="479692"/>
                </a:lnTo>
                <a:lnTo>
                  <a:pt x="2837622" y="0"/>
                </a:lnTo>
                <a:close/>
              </a:path>
              <a:path w="6499859" h="11308715">
                <a:moveTo>
                  <a:pt x="5679220" y="0"/>
                </a:moveTo>
                <a:lnTo>
                  <a:pt x="2962870" y="0"/>
                </a:lnTo>
                <a:lnTo>
                  <a:pt x="2962870" y="479692"/>
                </a:lnTo>
                <a:lnTo>
                  <a:pt x="5712438" y="479692"/>
                </a:lnTo>
                <a:lnTo>
                  <a:pt x="5701934" y="329005"/>
                </a:lnTo>
                <a:lnTo>
                  <a:pt x="3213364" y="329005"/>
                </a:lnTo>
                <a:lnTo>
                  <a:pt x="3179942" y="321850"/>
                </a:lnTo>
                <a:lnTo>
                  <a:pt x="3152208" y="302586"/>
                </a:lnTo>
                <a:lnTo>
                  <a:pt x="3133281" y="274517"/>
                </a:lnTo>
                <a:lnTo>
                  <a:pt x="3126279" y="240945"/>
                </a:lnTo>
                <a:lnTo>
                  <a:pt x="3133281" y="207521"/>
                </a:lnTo>
                <a:lnTo>
                  <a:pt x="3152208" y="179787"/>
                </a:lnTo>
                <a:lnTo>
                  <a:pt x="3179942" y="160860"/>
                </a:lnTo>
                <a:lnTo>
                  <a:pt x="3213364" y="153859"/>
                </a:lnTo>
                <a:lnTo>
                  <a:pt x="5689724" y="153859"/>
                </a:lnTo>
                <a:lnTo>
                  <a:pt x="5684062" y="72647"/>
                </a:lnTo>
                <a:lnTo>
                  <a:pt x="5679220" y="0"/>
                </a:lnTo>
                <a:close/>
              </a:path>
              <a:path w="6499859" h="11308715">
                <a:moveTo>
                  <a:pt x="5689724" y="153859"/>
                </a:moveTo>
                <a:lnTo>
                  <a:pt x="3213364" y="153859"/>
                </a:lnTo>
                <a:lnTo>
                  <a:pt x="3246939" y="160860"/>
                </a:lnTo>
                <a:lnTo>
                  <a:pt x="3275010" y="179787"/>
                </a:lnTo>
                <a:lnTo>
                  <a:pt x="3294274" y="207521"/>
                </a:lnTo>
                <a:lnTo>
                  <a:pt x="3301428" y="240945"/>
                </a:lnTo>
                <a:lnTo>
                  <a:pt x="3294273" y="274517"/>
                </a:lnTo>
                <a:lnTo>
                  <a:pt x="3275009" y="302586"/>
                </a:lnTo>
                <a:lnTo>
                  <a:pt x="3246938" y="321850"/>
                </a:lnTo>
                <a:lnTo>
                  <a:pt x="3213364" y="329005"/>
                </a:lnTo>
                <a:lnTo>
                  <a:pt x="5701934" y="329005"/>
                </a:lnTo>
                <a:lnTo>
                  <a:pt x="5689724" y="153859"/>
                </a:lnTo>
                <a:close/>
              </a:path>
              <a:path w="6499859" h="11308715">
                <a:moveTo>
                  <a:pt x="2840557" y="595154"/>
                </a:moveTo>
                <a:lnTo>
                  <a:pt x="1942300" y="595154"/>
                </a:lnTo>
                <a:lnTo>
                  <a:pt x="1936186" y="616384"/>
                </a:lnTo>
                <a:lnTo>
                  <a:pt x="1927772" y="643318"/>
                </a:lnTo>
                <a:lnTo>
                  <a:pt x="1903477" y="711686"/>
                </a:lnTo>
                <a:lnTo>
                  <a:pt x="1887315" y="751815"/>
                </a:lnTo>
                <a:lnTo>
                  <a:pt x="1868291" y="795037"/>
                </a:lnTo>
                <a:lnTo>
                  <a:pt x="1846262" y="840700"/>
                </a:lnTo>
                <a:lnTo>
                  <a:pt x="1821089" y="888149"/>
                </a:lnTo>
                <a:lnTo>
                  <a:pt x="1792632" y="936734"/>
                </a:lnTo>
                <a:lnTo>
                  <a:pt x="1760748" y="985801"/>
                </a:lnTo>
                <a:lnTo>
                  <a:pt x="1725299" y="1034697"/>
                </a:lnTo>
                <a:lnTo>
                  <a:pt x="1686143" y="1082770"/>
                </a:lnTo>
                <a:lnTo>
                  <a:pt x="1643140" y="1129368"/>
                </a:lnTo>
                <a:lnTo>
                  <a:pt x="1596150" y="1173836"/>
                </a:lnTo>
                <a:lnTo>
                  <a:pt x="1545031" y="1215524"/>
                </a:lnTo>
                <a:lnTo>
                  <a:pt x="1487076" y="1256067"/>
                </a:lnTo>
                <a:lnTo>
                  <a:pt x="1427355" y="1292274"/>
                </a:lnTo>
                <a:lnTo>
                  <a:pt x="1366438" y="1324390"/>
                </a:lnTo>
                <a:lnTo>
                  <a:pt x="1304892" y="1352660"/>
                </a:lnTo>
                <a:lnTo>
                  <a:pt x="1243287" y="1377328"/>
                </a:lnTo>
                <a:lnTo>
                  <a:pt x="1182191" y="1398640"/>
                </a:lnTo>
                <a:lnTo>
                  <a:pt x="1122172" y="1416840"/>
                </a:lnTo>
                <a:lnTo>
                  <a:pt x="1063799" y="1432172"/>
                </a:lnTo>
                <a:lnTo>
                  <a:pt x="1007642" y="1444883"/>
                </a:lnTo>
                <a:lnTo>
                  <a:pt x="954267" y="1455216"/>
                </a:lnTo>
                <a:lnTo>
                  <a:pt x="904244" y="1463417"/>
                </a:lnTo>
                <a:lnTo>
                  <a:pt x="858142" y="1469729"/>
                </a:lnTo>
                <a:lnTo>
                  <a:pt x="816529" y="1474399"/>
                </a:lnTo>
                <a:lnTo>
                  <a:pt x="749043" y="1479790"/>
                </a:lnTo>
                <a:lnTo>
                  <a:pt x="706337" y="1481546"/>
                </a:lnTo>
                <a:lnTo>
                  <a:pt x="695698" y="1481674"/>
                </a:lnTo>
                <a:lnTo>
                  <a:pt x="627204" y="2489523"/>
                </a:lnTo>
                <a:lnTo>
                  <a:pt x="0" y="11308556"/>
                </a:lnTo>
                <a:lnTo>
                  <a:pt x="2031354" y="11308556"/>
                </a:lnTo>
                <a:lnTo>
                  <a:pt x="3132150" y="3885834"/>
                </a:lnTo>
                <a:lnTo>
                  <a:pt x="5956490" y="3885834"/>
                </a:lnTo>
                <a:lnTo>
                  <a:pt x="5899199" y="3103039"/>
                </a:lnTo>
                <a:lnTo>
                  <a:pt x="2840557" y="3103039"/>
                </a:lnTo>
                <a:lnTo>
                  <a:pt x="2840557" y="595154"/>
                </a:lnTo>
                <a:close/>
              </a:path>
              <a:path w="6499859" h="11308715">
                <a:moveTo>
                  <a:pt x="5956490" y="3885834"/>
                </a:moveTo>
                <a:lnTo>
                  <a:pt x="3132150" y="3885834"/>
                </a:lnTo>
                <a:lnTo>
                  <a:pt x="4412163" y="11308556"/>
                </a:lnTo>
                <a:lnTo>
                  <a:pt x="6499740" y="11308556"/>
                </a:lnTo>
                <a:lnTo>
                  <a:pt x="5956490" y="3885834"/>
                </a:lnTo>
                <a:close/>
              </a:path>
              <a:path w="6499859" h="11308715">
                <a:moveTo>
                  <a:pt x="4553901" y="595154"/>
                </a:moveTo>
                <a:lnTo>
                  <a:pt x="3560729" y="595154"/>
                </a:lnTo>
                <a:lnTo>
                  <a:pt x="3560626" y="2469084"/>
                </a:lnTo>
                <a:lnTo>
                  <a:pt x="3559570" y="2486936"/>
                </a:lnTo>
                <a:lnTo>
                  <a:pt x="3550136" y="2547368"/>
                </a:lnTo>
                <a:lnTo>
                  <a:pt x="3539524" y="2587439"/>
                </a:lnTo>
                <a:lnTo>
                  <a:pt x="3523492" y="2632406"/>
                </a:lnTo>
                <a:lnTo>
                  <a:pt x="3500925" y="2681016"/>
                </a:lnTo>
                <a:lnTo>
                  <a:pt x="3470704" y="2732014"/>
                </a:lnTo>
                <a:lnTo>
                  <a:pt x="3431713" y="2784146"/>
                </a:lnTo>
                <a:lnTo>
                  <a:pt x="3382836" y="2836157"/>
                </a:lnTo>
                <a:lnTo>
                  <a:pt x="3322955" y="2886792"/>
                </a:lnTo>
                <a:lnTo>
                  <a:pt x="3248900" y="2939026"/>
                </a:lnTo>
                <a:lnTo>
                  <a:pt x="3179752" y="2981569"/>
                </a:lnTo>
                <a:lnTo>
                  <a:pt x="3116463" y="3015402"/>
                </a:lnTo>
                <a:lnTo>
                  <a:pt x="3059981" y="3041504"/>
                </a:lnTo>
                <a:lnTo>
                  <a:pt x="3011259" y="3060854"/>
                </a:lnTo>
                <a:lnTo>
                  <a:pt x="2971246" y="3074431"/>
                </a:lnTo>
                <a:lnTo>
                  <a:pt x="2912967" y="3090319"/>
                </a:lnTo>
                <a:lnTo>
                  <a:pt x="2840557" y="3103039"/>
                </a:lnTo>
                <a:lnTo>
                  <a:pt x="5899199" y="3103039"/>
                </a:lnTo>
                <a:lnTo>
                  <a:pt x="5846492" y="2382867"/>
                </a:lnTo>
                <a:lnTo>
                  <a:pt x="5783869" y="1481674"/>
                </a:lnTo>
                <a:lnTo>
                  <a:pt x="5764779" y="1480916"/>
                </a:lnTo>
                <a:lnTo>
                  <a:pt x="5710445" y="1477398"/>
                </a:lnTo>
                <a:lnTo>
                  <a:pt x="5637489" y="1469897"/>
                </a:lnTo>
                <a:lnTo>
                  <a:pt x="5595121" y="1464163"/>
                </a:lnTo>
                <a:lnTo>
                  <a:pt x="5549411" y="1456843"/>
                </a:lnTo>
                <a:lnTo>
                  <a:pt x="5500796" y="1447742"/>
                </a:lnTo>
                <a:lnTo>
                  <a:pt x="5449714" y="1436663"/>
                </a:lnTo>
                <a:lnTo>
                  <a:pt x="5396602" y="1423410"/>
                </a:lnTo>
                <a:lnTo>
                  <a:pt x="5341898" y="1407786"/>
                </a:lnTo>
                <a:lnTo>
                  <a:pt x="5286041" y="1389594"/>
                </a:lnTo>
                <a:lnTo>
                  <a:pt x="5229466" y="1368639"/>
                </a:lnTo>
                <a:lnTo>
                  <a:pt x="5172614" y="1344723"/>
                </a:lnTo>
                <a:lnTo>
                  <a:pt x="5115920" y="1317650"/>
                </a:lnTo>
                <a:lnTo>
                  <a:pt x="5059823" y="1287223"/>
                </a:lnTo>
                <a:lnTo>
                  <a:pt x="5004760" y="1253247"/>
                </a:lnTo>
                <a:lnTo>
                  <a:pt x="4951170" y="1215524"/>
                </a:lnTo>
                <a:lnTo>
                  <a:pt x="4900051" y="1173798"/>
                </a:lnTo>
                <a:lnTo>
                  <a:pt x="4853060" y="1129223"/>
                </a:lnTo>
                <a:lnTo>
                  <a:pt x="4810057" y="1082471"/>
                </a:lnTo>
                <a:lnTo>
                  <a:pt x="4770901" y="1034209"/>
                </a:lnTo>
                <a:lnTo>
                  <a:pt x="4735452" y="985107"/>
                </a:lnTo>
                <a:lnTo>
                  <a:pt x="4703569" y="935835"/>
                </a:lnTo>
                <a:lnTo>
                  <a:pt x="4675112" y="887062"/>
                </a:lnTo>
                <a:lnTo>
                  <a:pt x="4649939" y="839457"/>
                </a:lnTo>
                <a:lnTo>
                  <a:pt x="4627911" y="793689"/>
                </a:lnTo>
                <a:lnTo>
                  <a:pt x="4608886" y="750429"/>
                </a:lnTo>
                <a:lnTo>
                  <a:pt x="4592725" y="710344"/>
                </a:lnTo>
                <a:lnTo>
                  <a:pt x="4579286" y="674105"/>
                </a:lnTo>
                <a:lnTo>
                  <a:pt x="4560015" y="615841"/>
                </a:lnTo>
                <a:lnTo>
                  <a:pt x="4553901" y="595154"/>
                </a:lnTo>
                <a:close/>
              </a:path>
              <a:path w="6499859" h="11308715">
                <a:moveTo>
                  <a:pt x="3432547" y="595154"/>
                </a:moveTo>
                <a:lnTo>
                  <a:pt x="2965805" y="595154"/>
                </a:lnTo>
                <a:lnTo>
                  <a:pt x="2965805" y="2943544"/>
                </a:lnTo>
                <a:lnTo>
                  <a:pt x="3040192" y="2912696"/>
                </a:lnTo>
                <a:lnTo>
                  <a:pt x="3085279" y="2889923"/>
                </a:lnTo>
                <a:lnTo>
                  <a:pt x="3134802" y="2861670"/>
                </a:lnTo>
                <a:lnTo>
                  <a:pt x="3188141" y="2827503"/>
                </a:lnTo>
                <a:lnTo>
                  <a:pt x="3244676" y="2786986"/>
                </a:lnTo>
                <a:lnTo>
                  <a:pt x="3307587" y="2731757"/>
                </a:lnTo>
                <a:lnTo>
                  <a:pt x="3354609" y="2675768"/>
                </a:lnTo>
                <a:lnTo>
                  <a:pt x="3388054" y="2621521"/>
                </a:lnTo>
                <a:lnTo>
                  <a:pt x="3410235" y="2571521"/>
                </a:lnTo>
                <a:lnTo>
                  <a:pt x="3423463" y="2528273"/>
                </a:lnTo>
                <a:lnTo>
                  <a:pt x="3432307" y="2472050"/>
                </a:lnTo>
                <a:lnTo>
                  <a:pt x="3432547" y="2464083"/>
                </a:lnTo>
                <a:lnTo>
                  <a:pt x="3432547" y="595154"/>
                </a:lnTo>
                <a:close/>
              </a:path>
              <a:path w="6499859" h="11308715">
                <a:moveTo>
                  <a:pt x="1807268" y="595154"/>
                </a:moveTo>
                <a:lnTo>
                  <a:pt x="752451" y="595154"/>
                </a:lnTo>
                <a:lnTo>
                  <a:pt x="699612" y="1356427"/>
                </a:lnTo>
                <a:lnTo>
                  <a:pt x="741269" y="1354004"/>
                </a:lnTo>
                <a:lnTo>
                  <a:pt x="808739" y="1347724"/>
                </a:lnTo>
                <a:lnTo>
                  <a:pt x="850520" y="1342500"/>
                </a:lnTo>
                <a:lnTo>
                  <a:pt x="896794" y="1335545"/>
                </a:lnTo>
                <a:lnTo>
                  <a:pt x="946907" y="1326606"/>
                </a:lnTo>
                <a:lnTo>
                  <a:pt x="1000206" y="1315427"/>
                </a:lnTo>
                <a:lnTo>
                  <a:pt x="1056036" y="1301753"/>
                </a:lnTo>
                <a:lnTo>
                  <a:pt x="1113745" y="1285328"/>
                </a:lnTo>
                <a:lnTo>
                  <a:pt x="1172678" y="1265898"/>
                </a:lnTo>
                <a:lnTo>
                  <a:pt x="1232182" y="1243208"/>
                </a:lnTo>
                <a:lnTo>
                  <a:pt x="1291604" y="1217002"/>
                </a:lnTo>
                <a:lnTo>
                  <a:pt x="1350290" y="1187025"/>
                </a:lnTo>
                <a:lnTo>
                  <a:pt x="1407586" y="1153022"/>
                </a:lnTo>
                <a:lnTo>
                  <a:pt x="1462838" y="1114738"/>
                </a:lnTo>
                <a:lnTo>
                  <a:pt x="1509325" y="1076999"/>
                </a:lnTo>
                <a:lnTo>
                  <a:pt x="1552042" y="1036479"/>
                </a:lnTo>
                <a:lnTo>
                  <a:pt x="1591106" y="993834"/>
                </a:lnTo>
                <a:lnTo>
                  <a:pt x="1626639" y="949721"/>
                </a:lnTo>
                <a:lnTo>
                  <a:pt x="1658760" y="904800"/>
                </a:lnTo>
                <a:lnTo>
                  <a:pt x="1687589" y="859725"/>
                </a:lnTo>
                <a:lnTo>
                  <a:pt x="1713245" y="815156"/>
                </a:lnTo>
                <a:lnTo>
                  <a:pt x="1735848" y="771749"/>
                </a:lnTo>
                <a:lnTo>
                  <a:pt x="1755519" y="730161"/>
                </a:lnTo>
                <a:lnTo>
                  <a:pt x="1772377" y="691051"/>
                </a:lnTo>
                <a:lnTo>
                  <a:pt x="1786541" y="655074"/>
                </a:lnTo>
                <a:lnTo>
                  <a:pt x="1807268" y="595154"/>
                </a:lnTo>
                <a:close/>
              </a:path>
              <a:path w="6499859" h="11308715">
                <a:moveTo>
                  <a:pt x="5721245" y="595154"/>
                </a:moveTo>
                <a:lnTo>
                  <a:pt x="4685020" y="595154"/>
                </a:lnTo>
                <a:lnTo>
                  <a:pt x="4694157" y="622890"/>
                </a:lnTo>
                <a:lnTo>
                  <a:pt x="4719896" y="691051"/>
                </a:lnTo>
                <a:lnTo>
                  <a:pt x="4736718" y="730161"/>
                </a:lnTo>
                <a:lnTo>
                  <a:pt x="4756322" y="771749"/>
                </a:lnTo>
                <a:lnTo>
                  <a:pt x="4778818" y="815156"/>
                </a:lnTo>
                <a:lnTo>
                  <a:pt x="4804316" y="859725"/>
                </a:lnTo>
                <a:lnTo>
                  <a:pt x="4832926" y="904800"/>
                </a:lnTo>
                <a:lnTo>
                  <a:pt x="4864758" y="949721"/>
                </a:lnTo>
                <a:lnTo>
                  <a:pt x="4899923" y="993834"/>
                </a:lnTo>
                <a:lnTo>
                  <a:pt x="4938531" y="1036479"/>
                </a:lnTo>
                <a:lnTo>
                  <a:pt x="4980691" y="1076999"/>
                </a:lnTo>
                <a:lnTo>
                  <a:pt x="5026514" y="1114738"/>
                </a:lnTo>
                <a:lnTo>
                  <a:pt x="5078127" y="1150924"/>
                </a:lnTo>
                <a:lnTo>
                  <a:pt x="5131625" y="1183301"/>
                </a:lnTo>
                <a:lnTo>
                  <a:pt x="5186465" y="1212083"/>
                </a:lnTo>
                <a:lnTo>
                  <a:pt x="5242106" y="1237484"/>
                </a:lnTo>
                <a:lnTo>
                  <a:pt x="5298006" y="1259718"/>
                </a:lnTo>
                <a:lnTo>
                  <a:pt x="5353623" y="1278999"/>
                </a:lnTo>
                <a:lnTo>
                  <a:pt x="5408417" y="1295541"/>
                </a:lnTo>
                <a:lnTo>
                  <a:pt x="5461843" y="1309556"/>
                </a:lnTo>
                <a:lnTo>
                  <a:pt x="5513362" y="1321261"/>
                </a:lnTo>
                <a:lnTo>
                  <a:pt x="5562431" y="1330867"/>
                </a:lnTo>
                <a:lnTo>
                  <a:pt x="5608509" y="1338590"/>
                </a:lnTo>
                <a:lnTo>
                  <a:pt x="5651053" y="1344642"/>
                </a:lnTo>
                <a:lnTo>
                  <a:pt x="5689522" y="1349238"/>
                </a:lnTo>
                <a:lnTo>
                  <a:pt x="5752068" y="1354917"/>
                </a:lnTo>
                <a:lnTo>
                  <a:pt x="5775062" y="1356427"/>
                </a:lnTo>
                <a:lnTo>
                  <a:pt x="5721245" y="595154"/>
                </a:lnTo>
                <a:close/>
              </a:path>
            </a:pathLst>
          </a:custGeom>
          <a:solidFill>
            <a:srgbClr val="0032A9">
              <a:alpha val="86000"/>
            </a:srgbClr>
          </a:solidFill>
        </p:spPr>
        <p:txBody>
          <a:bodyPr wrap="square" lIns="0" tIns="0" rIns="0" bIns="0" rtlCol="0"/>
          <a:lstStyle/>
          <a:p>
            <a:endParaRPr sz="1092"/>
          </a:p>
        </p:txBody>
      </p:sp>
      <p:sp>
        <p:nvSpPr>
          <p:cNvPr id="7" name="object 7"/>
          <p:cNvSpPr txBox="1"/>
          <p:nvPr/>
        </p:nvSpPr>
        <p:spPr>
          <a:xfrm>
            <a:off x="4104506" y="260797"/>
            <a:ext cx="6643519" cy="4596813"/>
          </a:xfrm>
          <a:prstGeom prst="rect">
            <a:avLst/>
          </a:prstGeom>
        </p:spPr>
        <p:txBody>
          <a:bodyPr vert="horz" wrap="square" lIns="0" tIns="340782" rIns="0" bIns="0" rtlCol="0">
            <a:spAutoFit/>
          </a:bodyPr>
          <a:lstStyle/>
          <a:p>
            <a:pPr algn="ctr">
              <a:spcBef>
                <a:spcPts val="2683"/>
              </a:spcBef>
            </a:pPr>
            <a:r>
              <a:rPr sz="6367" b="1" spc="200" dirty="0">
                <a:latin typeface="+mj-lt"/>
                <a:cs typeface="Georgia"/>
              </a:rPr>
              <a:t>QUIZ</a:t>
            </a:r>
            <a:endParaRPr sz="6367" dirty="0">
              <a:latin typeface="+mj-lt"/>
              <a:cs typeface="Georgia"/>
            </a:endParaRPr>
          </a:p>
          <a:p>
            <a:pPr marL="7316" marR="3081" algn="ctr">
              <a:lnSpc>
                <a:spcPct val="100400"/>
              </a:lnSpc>
              <a:spcBef>
                <a:spcPts val="2595"/>
              </a:spcBef>
            </a:pPr>
            <a:r>
              <a:rPr sz="6367" b="1" spc="240" dirty="0">
                <a:latin typeface="+mj-lt"/>
                <a:cs typeface="Georgia"/>
              </a:rPr>
              <a:t>LES</a:t>
            </a:r>
            <a:r>
              <a:rPr sz="6367" b="1" spc="-288" dirty="0">
                <a:latin typeface="+mj-lt"/>
                <a:cs typeface="Georgia"/>
              </a:rPr>
              <a:t> </a:t>
            </a:r>
            <a:r>
              <a:rPr sz="6367" b="1" spc="194" dirty="0">
                <a:latin typeface="+mj-lt"/>
                <a:cs typeface="Georgia"/>
              </a:rPr>
              <a:t>DESSOUS</a:t>
            </a:r>
            <a:r>
              <a:rPr sz="6367" b="1" spc="-288" dirty="0">
                <a:latin typeface="+mj-lt"/>
                <a:cs typeface="Georgia"/>
              </a:rPr>
              <a:t> </a:t>
            </a:r>
            <a:r>
              <a:rPr sz="6367" b="1" spc="285" dirty="0">
                <a:latin typeface="+mj-lt"/>
                <a:cs typeface="Georgia"/>
              </a:rPr>
              <a:t>DE </a:t>
            </a:r>
            <a:r>
              <a:rPr sz="6367" b="1" spc="-1361" dirty="0">
                <a:latin typeface="+mj-lt"/>
                <a:cs typeface="Georgia"/>
              </a:rPr>
              <a:t> </a:t>
            </a:r>
            <a:r>
              <a:rPr sz="6367" b="1" spc="188" dirty="0">
                <a:latin typeface="+mj-lt"/>
                <a:cs typeface="Georgia"/>
              </a:rPr>
              <a:t>L’INDUSTRIE </a:t>
            </a:r>
            <a:r>
              <a:rPr sz="6367" b="1" spc="161" dirty="0">
                <a:latin typeface="+mj-lt"/>
                <a:cs typeface="Georgia"/>
              </a:rPr>
              <a:t>DU </a:t>
            </a:r>
            <a:r>
              <a:rPr sz="6367" b="1" spc="-1361" dirty="0">
                <a:latin typeface="+mj-lt"/>
                <a:cs typeface="Georgia"/>
              </a:rPr>
              <a:t> </a:t>
            </a:r>
            <a:r>
              <a:rPr sz="6367" b="1" spc="297" dirty="0">
                <a:latin typeface="+mj-lt"/>
                <a:cs typeface="Georgia"/>
              </a:rPr>
              <a:t>TEXTILE</a:t>
            </a:r>
            <a:endParaRPr sz="6367" dirty="0">
              <a:latin typeface="+mj-lt"/>
              <a:cs typeface="Georgia"/>
            </a:endParaRPr>
          </a:p>
        </p:txBody>
      </p:sp>
      <p:pic>
        <p:nvPicPr>
          <p:cNvPr id="8" name="object 8"/>
          <p:cNvPicPr/>
          <p:nvPr/>
        </p:nvPicPr>
        <p:blipFill>
          <a:blip r:embed="rId3" cstate="email">
            <a:extLst>
              <a:ext uri="{28A0092B-C50C-407E-A947-70E740481C1C}">
                <a14:useLocalDpi xmlns:a14="http://schemas.microsoft.com/office/drawing/2010/main" val="0"/>
              </a:ext>
            </a:extLst>
          </a:blip>
          <a:stretch>
            <a:fillRect/>
          </a:stretch>
        </p:blipFill>
        <p:spPr>
          <a:xfrm>
            <a:off x="7114684" y="5806089"/>
            <a:ext cx="4799730" cy="79111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28" y="-19393"/>
            <a:ext cx="7473735" cy="6877393"/>
          </a:xfrm>
          <a:custGeom>
            <a:avLst/>
            <a:gdLst/>
            <a:ahLst/>
            <a:cxnLst/>
            <a:rect l="l" t="t" r="r" b="b"/>
            <a:pathLst>
              <a:path w="8953500" h="11308715">
                <a:moveTo>
                  <a:pt x="0" y="11308556"/>
                </a:moveTo>
                <a:lnTo>
                  <a:pt x="8952937" y="11308556"/>
                </a:lnTo>
                <a:lnTo>
                  <a:pt x="8952937" y="0"/>
                </a:lnTo>
                <a:lnTo>
                  <a:pt x="0" y="0"/>
                </a:lnTo>
                <a:lnTo>
                  <a:pt x="0" y="11308556"/>
                </a:lnTo>
                <a:close/>
              </a:path>
            </a:pathLst>
          </a:custGeom>
          <a:solidFill>
            <a:srgbClr val="F4B7DA"/>
          </a:solidFill>
        </p:spPr>
        <p:txBody>
          <a:bodyPr wrap="square" lIns="0" tIns="0" rIns="0" bIns="0" rtlCol="0"/>
          <a:lstStyle/>
          <a:p>
            <a:endParaRPr sz="1092"/>
          </a:p>
        </p:txBody>
      </p:sp>
      <p:sp>
        <p:nvSpPr>
          <p:cNvPr id="3" name="object 3"/>
          <p:cNvSpPr/>
          <p:nvPr/>
        </p:nvSpPr>
        <p:spPr>
          <a:xfrm>
            <a:off x="10182528" y="0"/>
            <a:ext cx="1435521" cy="6857615"/>
          </a:xfrm>
          <a:custGeom>
            <a:avLst/>
            <a:gdLst/>
            <a:ahLst/>
            <a:cxnLst/>
            <a:rect l="l" t="t" r="r" b="b"/>
            <a:pathLst>
              <a:path w="2367280" h="11308715">
                <a:moveTo>
                  <a:pt x="0" y="11308556"/>
                </a:moveTo>
                <a:lnTo>
                  <a:pt x="2366909" y="11308556"/>
                </a:lnTo>
                <a:lnTo>
                  <a:pt x="2366909" y="0"/>
                </a:lnTo>
                <a:lnTo>
                  <a:pt x="0" y="0"/>
                </a:lnTo>
                <a:lnTo>
                  <a:pt x="0" y="11308556"/>
                </a:lnTo>
                <a:close/>
              </a:path>
            </a:pathLst>
          </a:custGeom>
          <a:solidFill>
            <a:srgbClr val="EC58B2">
              <a:alpha val="77049"/>
            </a:srgbClr>
          </a:solidFill>
        </p:spPr>
        <p:txBody>
          <a:bodyPr wrap="square" lIns="0" tIns="0" rIns="0" bIns="0" rtlCol="0"/>
          <a:lstStyle/>
          <a:p>
            <a:endParaRPr sz="1092"/>
          </a:p>
        </p:txBody>
      </p:sp>
      <p:sp>
        <p:nvSpPr>
          <p:cNvPr id="4" name="object 4"/>
          <p:cNvSpPr/>
          <p:nvPr/>
        </p:nvSpPr>
        <p:spPr>
          <a:xfrm>
            <a:off x="7474162" y="0"/>
            <a:ext cx="3941521" cy="6857615"/>
          </a:xfrm>
          <a:custGeom>
            <a:avLst/>
            <a:gdLst/>
            <a:ahLst/>
            <a:cxnLst/>
            <a:rect l="l" t="t" r="r" b="b"/>
            <a:pathLst>
              <a:path w="6499859" h="11308715">
                <a:moveTo>
                  <a:pt x="2837623" y="0"/>
                </a:moveTo>
                <a:lnTo>
                  <a:pt x="792348" y="0"/>
                </a:lnTo>
                <a:lnTo>
                  <a:pt x="786690" y="72647"/>
                </a:lnTo>
                <a:lnTo>
                  <a:pt x="762230" y="479692"/>
                </a:lnTo>
                <a:lnTo>
                  <a:pt x="2837623" y="479692"/>
                </a:lnTo>
                <a:lnTo>
                  <a:pt x="2837623" y="0"/>
                </a:lnTo>
                <a:close/>
              </a:path>
              <a:path w="6499859" h="11308715">
                <a:moveTo>
                  <a:pt x="5679214" y="0"/>
                </a:moveTo>
                <a:lnTo>
                  <a:pt x="2962865" y="0"/>
                </a:lnTo>
                <a:lnTo>
                  <a:pt x="2962865" y="479692"/>
                </a:lnTo>
                <a:lnTo>
                  <a:pt x="5712436" y="479692"/>
                </a:lnTo>
                <a:lnTo>
                  <a:pt x="5701931" y="329005"/>
                </a:lnTo>
                <a:lnTo>
                  <a:pt x="3213360" y="329005"/>
                </a:lnTo>
                <a:lnTo>
                  <a:pt x="3179941" y="321850"/>
                </a:lnTo>
                <a:lnTo>
                  <a:pt x="3152206" y="302586"/>
                </a:lnTo>
                <a:lnTo>
                  <a:pt x="3133277" y="274517"/>
                </a:lnTo>
                <a:lnTo>
                  <a:pt x="3126274" y="240945"/>
                </a:lnTo>
                <a:lnTo>
                  <a:pt x="3133275" y="207521"/>
                </a:lnTo>
                <a:lnTo>
                  <a:pt x="3152202" y="179787"/>
                </a:lnTo>
                <a:lnTo>
                  <a:pt x="3179936" y="160860"/>
                </a:lnTo>
                <a:lnTo>
                  <a:pt x="3213360" y="153859"/>
                </a:lnTo>
                <a:lnTo>
                  <a:pt x="5689721" y="153859"/>
                </a:lnTo>
                <a:lnTo>
                  <a:pt x="5684060" y="72647"/>
                </a:lnTo>
                <a:lnTo>
                  <a:pt x="5679214" y="0"/>
                </a:lnTo>
                <a:close/>
              </a:path>
              <a:path w="6499859" h="11308715">
                <a:moveTo>
                  <a:pt x="5689721" y="153859"/>
                </a:moveTo>
                <a:lnTo>
                  <a:pt x="3213360" y="153859"/>
                </a:lnTo>
                <a:lnTo>
                  <a:pt x="3246937" y="160860"/>
                </a:lnTo>
                <a:lnTo>
                  <a:pt x="3275010" y="179787"/>
                </a:lnTo>
                <a:lnTo>
                  <a:pt x="3294275" y="207521"/>
                </a:lnTo>
                <a:lnTo>
                  <a:pt x="3301431" y="240945"/>
                </a:lnTo>
                <a:lnTo>
                  <a:pt x="3294275" y="274517"/>
                </a:lnTo>
                <a:lnTo>
                  <a:pt x="3275010" y="302586"/>
                </a:lnTo>
                <a:lnTo>
                  <a:pt x="3246937" y="321850"/>
                </a:lnTo>
                <a:lnTo>
                  <a:pt x="3213360" y="329005"/>
                </a:lnTo>
                <a:lnTo>
                  <a:pt x="5701931" y="329005"/>
                </a:lnTo>
                <a:lnTo>
                  <a:pt x="5689721" y="153859"/>
                </a:lnTo>
                <a:close/>
              </a:path>
              <a:path w="6499859" h="11308715">
                <a:moveTo>
                  <a:pt x="2840555" y="595154"/>
                </a:moveTo>
                <a:lnTo>
                  <a:pt x="1942299" y="595154"/>
                </a:lnTo>
                <a:lnTo>
                  <a:pt x="1936186" y="616384"/>
                </a:lnTo>
                <a:lnTo>
                  <a:pt x="1927772" y="643318"/>
                </a:lnTo>
                <a:lnTo>
                  <a:pt x="1903476" y="711686"/>
                </a:lnTo>
                <a:lnTo>
                  <a:pt x="1887315" y="751815"/>
                </a:lnTo>
                <a:lnTo>
                  <a:pt x="1868290" y="795037"/>
                </a:lnTo>
                <a:lnTo>
                  <a:pt x="1846261" y="840700"/>
                </a:lnTo>
                <a:lnTo>
                  <a:pt x="1821088" y="888149"/>
                </a:lnTo>
                <a:lnTo>
                  <a:pt x="1792630" y="936734"/>
                </a:lnTo>
                <a:lnTo>
                  <a:pt x="1760746" y="985801"/>
                </a:lnTo>
                <a:lnTo>
                  <a:pt x="1725297" y="1034697"/>
                </a:lnTo>
                <a:lnTo>
                  <a:pt x="1686142" y="1082770"/>
                </a:lnTo>
                <a:lnTo>
                  <a:pt x="1643140" y="1129368"/>
                </a:lnTo>
                <a:lnTo>
                  <a:pt x="1596151" y="1173836"/>
                </a:lnTo>
                <a:lnTo>
                  <a:pt x="1545034" y="1215524"/>
                </a:lnTo>
                <a:lnTo>
                  <a:pt x="1487077" y="1256067"/>
                </a:lnTo>
                <a:lnTo>
                  <a:pt x="1427355" y="1292274"/>
                </a:lnTo>
                <a:lnTo>
                  <a:pt x="1366436" y="1324390"/>
                </a:lnTo>
                <a:lnTo>
                  <a:pt x="1304890" y="1352660"/>
                </a:lnTo>
                <a:lnTo>
                  <a:pt x="1243284" y="1377328"/>
                </a:lnTo>
                <a:lnTo>
                  <a:pt x="1182187" y="1398640"/>
                </a:lnTo>
                <a:lnTo>
                  <a:pt x="1122168" y="1416840"/>
                </a:lnTo>
                <a:lnTo>
                  <a:pt x="1063796" y="1432172"/>
                </a:lnTo>
                <a:lnTo>
                  <a:pt x="1007638" y="1444883"/>
                </a:lnTo>
                <a:lnTo>
                  <a:pt x="954263" y="1455216"/>
                </a:lnTo>
                <a:lnTo>
                  <a:pt x="904241" y="1463417"/>
                </a:lnTo>
                <a:lnTo>
                  <a:pt x="858139" y="1469729"/>
                </a:lnTo>
                <a:lnTo>
                  <a:pt x="816526" y="1474399"/>
                </a:lnTo>
                <a:lnTo>
                  <a:pt x="749042" y="1479790"/>
                </a:lnTo>
                <a:lnTo>
                  <a:pt x="706337" y="1481546"/>
                </a:lnTo>
                <a:lnTo>
                  <a:pt x="695698" y="1481674"/>
                </a:lnTo>
                <a:lnTo>
                  <a:pt x="627198" y="2489523"/>
                </a:lnTo>
                <a:lnTo>
                  <a:pt x="0" y="11308556"/>
                </a:lnTo>
                <a:lnTo>
                  <a:pt x="2031352" y="11308556"/>
                </a:lnTo>
                <a:lnTo>
                  <a:pt x="3132148" y="3885834"/>
                </a:lnTo>
                <a:lnTo>
                  <a:pt x="5956483" y="3885834"/>
                </a:lnTo>
                <a:lnTo>
                  <a:pt x="5899192" y="3103039"/>
                </a:lnTo>
                <a:lnTo>
                  <a:pt x="2840555" y="3103039"/>
                </a:lnTo>
                <a:lnTo>
                  <a:pt x="2840555" y="595154"/>
                </a:lnTo>
                <a:close/>
              </a:path>
              <a:path w="6499859" h="11308715">
                <a:moveTo>
                  <a:pt x="5956483" y="3885834"/>
                </a:moveTo>
                <a:lnTo>
                  <a:pt x="3132148" y="3885834"/>
                </a:lnTo>
                <a:lnTo>
                  <a:pt x="4412164" y="11308556"/>
                </a:lnTo>
                <a:lnTo>
                  <a:pt x="6499734" y="11308556"/>
                </a:lnTo>
                <a:lnTo>
                  <a:pt x="5956483" y="3885834"/>
                </a:lnTo>
                <a:close/>
              </a:path>
              <a:path w="6499859" h="11308715">
                <a:moveTo>
                  <a:pt x="4553895" y="595154"/>
                </a:moveTo>
                <a:lnTo>
                  <a:pt x="3560732" y="595154"/>
                </a:lnTo>
                <a:lnTo>
                  <a:pt x="3560628" y="2469084"/>
                </a:lnTo>
                <a:lnTo>
                  <a:pt x="3559572" y="2486936"/>
                </a:lnTo>
                <a:lnTo>
                  <a:pt x="3550136" y="2547368"/>
                </a:lnTo>
                <a:lnTo>
                  <a:pt x="3539523" y="2587439"/>
                </a:lnTo>
                <a:lnTo>
                  <a:pt x="3523490" y="2632406"/>
                </a:lnTo>
                <a:lnTo>
                  <a:pt x="3500921" y="2681016"/>
                </a:lnTo>
                <a:lnTo>
                  <a:pt x="3470699" y="2732014"/>
                </a:lnTo>
                <a:lnTo>
                  <a:pt x="3431708" y="2784146"/>
                </a:lnTo>
                <a:lnTo>
                  <a:pt x="3382830" y="2836157"/>
                </a:lnTo>
                <a:lnTo>
                  <a:pt x="3322948" y="2886792"/>
                </a:lnTo>
                <a:lnTo>
                  <a:pt x="3248895" y="2939026"/>
                </a:lnTo>
                <a:lnTo>
                  <a:pt x="3179749" y="2981569"/>
                </a:lnTo>
                <a:lnTo>
                  <a:pt x="3116460" y="3015402"/>
                </a:lnTo>
                <a:lnTo>
                  <a:pt x="3059980" y="3041504"/>
                </a:lnTo>
                <a:lnTo>
                  <a:pt x="3011257" y="3060854"/>
                </a:lnTo>
                <a:lnTo>
                  <a:pt x="2971244" y="3074431"/>
                </a:lnTo>
                <a:lnTo>
                  <a:pt x="2912961" y="3090319"/>
                </a:lnTo>
                <a:lnTo>
                  <a:pt x="2840555" y="3103039"/>
                </a:lnTo>
                <a:lnTo>
                  <a:pt x="5899192" y="3103039"/>
                </a:lnTo>
                <a:lnTo>
                  <a:pt x="5846484" y="2382867"/>
                </a:lnTo>
                <a:lnTo>
                  <a:pt x="5783868" y="1481674"/>
                </a:lnTo>
                <a:lnTo>
                  <a:pt x="5764779" y="1480916"/>
                </a:lnTo>
                <a:lnTo>
                  <a:pt x="5710446" y="1477398"/>
                </a:lnTo>
                <a:lnTo>
                  <a:pt x="5637489" y="1469897"/>
                </a:lnTo>
                <a:lnTo>
                  <a:pt x="5595122" y="1464163"/>
                </a:lnTo>
                <a:lnTo>
                  <a:pt x="5549412" y="1456843"/>
                </a:lnTo>
                <a:lnTo>
                  <a:pt x="5500797" y="1447742"/>
                </a:lnTo>
                <a:lnTo>
                  <a:pt x="5449715" y="1436663"/>
                </a:lnTo>
                <a:lnTo>
                  <a:pt x="5396603" y="1423410"/>
                </a:lnTo>
                <a:lnTo>
                  <a:pt x="5341899" y="1407786"/>
                </a:lnTo>
                <a:lnTo>
                  <a:pt x="5286042" y="1389594"/>
                </a:lnTo>
                <a:lnTo>
                  <a:pt x="5229468" y="1368639"/>
                </a:lnTo>
                <a:lnTo>
                  <a:pt x="5172615" y="1344723"/>
                </a:lnTo>
                <a:lnTo>
                  <a:pt x="5115921" y="1317650"/>
                </a:lnTo>
                <a:lnTo>
                  <a:pt x="5059824" y="1287223"/>
                </a:lnTo>
                <a:lnTo>
                  <a:pt x="5004762" y="1253247"/>
                </a:lnTo>
                <a:lnTo>
                  <a:pt x="4951171" y="1215524"/>
                </a:lnTo>
                <a:lnTo>
                  <a:pt x="4900050" y="1173798"/>
                </a:lnTo>
                <a:lnTo>
                  <a:pt x="4853058" y="1129223"/>
                </a:lnTo>
                <a:lnTo>
                  <a:pt x="4810054" y="1082471"/>
                </a:lnTo>
                <a:lnTo>
                  <a:pt x="4770898" y="1034209"/>
                </a:lnTo>
                <a:lnTo>
                  <a:pt x="4735449" y="985107"/>
                </a:lnTo>
                <a:lnTo>
                  <a:pt x="4703565" y="935835"/>
                </a:lnTo>
                <a:lnTo>
                  <a:pt x="4675108" y="887062"/>
                </a:lnTo>
                <a:lnTo>
                  <a:pt x="4649935" y="839457"/>
                </a:lnTo>
                <a:lnTo>
                  <a:pt x="4627907" y="793689"/>
                </a:lnTo>
                <a:lnTo>
                  <a:pt x="4608882" y="750429"/>
                </a:lnTo>
                <a:lnTo>
                  <a:pt x="4592721" y="710344"/>
                </a:lnTo>
                <a:lnTo>
                  <a:pt x="4579282" y="674105"/>
                </a:lnTo>
                <a:lnTo>
                  <a:pt x="4560010" y="615841"/>
                </a:lnTo>
                <a:lnTo>
                  <a:pt x="4553895" y="595154"/>
                </a:lnTo>
                <a:close/>
              </a:path>
              <a:path w="6499859" h="11308715">
                <a:moveTo>
                  <a:pt x="3432547" y="595154"/>
                </a:moveTo>
                <a:lnTo>
                  <a:pt x="2965807" y="595154"/>
                </a:lnTo>
                <a:lnTo>
                  <a:pt x="2965807" y="2943544"/>
                </a:lnTo>
                <a:lnTo>
                  <a:pt x="3040189" y="2912696"/>
                </a:lnTo>
                <a:lnTo>
                  <a:pt x="3085275" y="2889923"/>
                </a:lnTo>
                <a:lnTo>
                  <a:pt x="3134797" y="2861670"/>
                </a:lnTo>
                <a:lnTo>
                  <a:pt x="3188134" y="2827503"/>
                </a:lnTo>
                <a:lnTo>
                  <a:pt x="3244668" y="2786986"/>
                </a:lnTo>
                <a:lnTo>
                  <a:pt x="3307581" y="2731757"/>
                </a:lnTo>
                <a:lnTo>
                  <a:pt x="3354605" y="2675768"/>
                </a:lnTo>
                <a:lnTo>
                  <a:pt x="3388051" y="2621521"/>
                </a:lnTo>
                <a:lnTo>
                  <a:pt x="3410232" y="2571521"/>
                </a:lnTo>
                <a:lnTo>
                  <a:pt x="3423460" y="2528273"/>
                </a:lnTo>
                <a:lnTo>
                  <a:pt x="3432305" y="2472050"/>
                </a:lnTo>
                <a:lnTo>
                  <a:pt x="3432547" y="2464083"/>
                </a:lnTo>
                <a:lnTo>
                  <a:pt x="3432547" y="595154"/>
                </a:lnTo>
                <a:close/>
              </a:path>
              <a:path w="6499859" h="11308715">
                <a:moveTo>
                  <a:pt x="1807267" y="595154"/>
                </a:moveTo>
                <a:lnTo>
                  <a:pt x="752451" y="595154"/>
                </a:lnTo>
                <a:lnTo>
                  <a:pt x="699615" y="1356427"/>
                </a:lnTo>
                <a:lnTo>
                  <a:pt x="741268" y="1354004"/>
                </a:lnTo>
                <a:lnTo>
                  <a:pt x="808736" y="1347724"/>
                </a:lnTo>
                <a:lnTo>
                  <a:pt x="850517" y="1342500"/>
                </a:lnTo>
                <a:lnTo>
                  <a:pt x="896790" y="1335545"/>
                </a:lnTo>
                <a:lnTo>
                  <a:pt x="946903" y="1326606"/>
                </a:lnTo>
                <a:lnTo>
                  <a:pt x="1000201" y="1315427"/>
                </a:lnTo>
                <a:lnTo>
                  <a:pt x="1056031" y="1301753"/>
                </a:lnTo>
                <a:lnTo>
                  <a:pt x="1113740" y="1285328"/>
                </a:lnTo>
                <a:lnTo>
                  <a:pt x="1172674" y="1265898"/>
                </a:lnTo>
                <a:lnTo>
                  <a:pt x="1232178" y="1243208"/>
                </a:lnTo>
                <a:lnTo>
                  <a:pt x="1291601" y="1217002"/>
                </a:lnTo>
                <a:lnTo>
                  <a:pt x="1350287" y="1187025"/>
                </a:lnTo>
                <a:lnTo>
                  <a:pt x="1407584" y="1153022"/>
                </a:lnTo>
                <a:lnTo>
                  <a:pt x="1462837" y="1114738"/>
                </a:lnTo>
                <a:lnTo>
                  <a:pt x="1509324" y="1076999"/>
                </a:lnTo>
                <a:lnTo>
                  <a:pt x="1552039" y="1036479"/>
                </a:lnTo>
                <a:lnTo>
                  <a:pt x="1591103" y="993834"/>
                </a:lnTo>
                <a:lnTo>
                  <a:pt x="1626636" y="949721"/>
                </a:lnTo>
                <a:lnTo>
                  <a:pt x="1658757" y="904800"/>
                </a:lnTo>
                <a:lnTo>
                  <a:pt x="1687585" y="859725"/>
                </a:lnTo>
                <a:lnTo>
                  <a:pt x="1713242" y="815156"/>
                </a:lnTo>
                <a:lnTo>
                  <a:pt x="1735846" y="771749"/>
                </a:lnTo>
                <a:lnTo>
                  <a:pt x="1755517" y="730161"/>
                </a:lnTo>
                <a:lnTo>
                  <a:pt x="1772374" y="691051"/>
                </a:lnTo>
                <a:lnTo>
                  <a:pt x="1786539" y="655074"/>
                </a:lnTo>
                <a:lnTo>
                  <a:pt x="1807267" y="595154"/>
                </a:lnTo>
                <a:close/>
              </a:path>
              <a:path w="6499859" h="11308715">
                <a:moveTo>
                  <a:pt x="5721242" y="595154"/>
                </a:moveTo>
                <a:lnTo>
                  <a:pt x="4685011" y="595154"/>
                </a:lnTo>
                <a:lnTo>
                  <a:pt x="4694150" y="622890"/>
                </a:lnTo>
                <a:lnTo>
                  <a:pt x="4719891" y="691051"/>
                </a:lnTo>
                <a:lnTo>
                  <a:pt x="4736713" y="730161"/>
                </a:lnTo>
                <a:lnTo>
                  <a:pt x="4756317" y="771749"/>
                </a:lnTo>
                <a:lnTo>
                  <a:pt x="4778813" y="815156"/>
                </a:lnTo>
                <a:lnTo>
                  <a:pt x="4804311" y="859725"/>
                </a:lnTo>
                <a:lnTo>
                  <a:pt x="4832921" y="904800"/>
                </a:lnTo>
                <a:lnTo>
                  <a:pt x="4864753" y="949721"/>
                </a:lnTo>
                <a:lnTo>
                  <a:pt x="4899918" y="993834"/>
                </a:lnTo>
                <a:lnTo>
                  <a:pt x="4938525" y="1036479"/>
                </a:lnTo>
                <a:lnTo>
                  <a:pt x="4980686" y="1076999"/>
                </a:lnTo>
                <a:lnTo>
                  <a:pt x="5026509" y="1114738"/>
                </a:lnTo>
                <a:lnTo>
                  <a:pt x="5078122" y="1150924"/>
                </a:lnTo>
                <a:lnTo>
                  <a:pt x="5131619" y="1183301"/>
                </a:lnTo>
                <a:lnTo>
                  <a:pt x="5186459" y="1212083"/>
                </a:lnTo>
                <a:lnTo>
                  <a:pt x="5242101" y="1237484"/>
                </a:lnTo>
                <a:lnTo>
                  <a:pt x="5298001" y="1259718"/>
                </a:lnTo>
                <a:lnTo>
                  <a:pt x="5353619" y="1278999"/>
                </a:lnTo>
                <a:lnTo>
                  <a:pt x="5408413" y="1295541"/>
                </a:lnTo>
                <a:lnTo>
                  <a:pt x="5461840" y="1309556"/>
                </a:lnTo>
                <a:lnTo>
                  <a:pt x="5513359" y="1321261"/>
                </a:lnTo>
                <a:lnTo>
                  <a:pt x="5562429" y="1330867"/>
                </a:lnTo>
                <a:lnTo>
                  <a:pt x="5608507" y="1338590"/>
                </a:lnTo>
                <a:lnTo>
                  <a:pt x="5651052" y="1344642"/>
                </a:lnTo>
                <a:lnTo>
                  <a:pt x="5689522" y="1349238"/>
                </a:lnTo>
                <a:lnTo>
                  <a:pt x="5752068" y="1354917"/>
                </a:lnTo>
                <a:lnTo>
                  <a:pt x="5775062" y="1356427"/>
                </a:lnTo>
                <a:lnTo>
                  <a:pt x="5721242" y="595154"/>
                </a:lnTo>
                <a:close/>
              </a:path>
            </a:pathLst>
          </a:custGeom>
          <a:solidFill>
            <a:srgbClr val="0032A9">
              <a:alpha val="35000"/>
            </a:srgbClr>
          </a:solidFill>
        </p:spPr>
        <p:txBody>
          <a:bodyPr wrap="square" lIns="0" tIns="0" rIns="0" bIns="0" rtlCol="0"/>
          <a:lstStyle/>
          <a:p>
            <a:endParaRPr sz="1092"/>
          </a:p>
        </p:txBody>
      </p:sp>
      <p:sp>
        <p:nvSpPr>
          <p:cNvPr id="6" name="object 6"/>
          <p:cNvSpPr txBox="1"/>
          <p:nvPr/>
        </p:nvSpPr>
        <p:spPr>
          <a:xfrm>
            <a:off x="489555" y="795158"/>
            <a:ext cx="6971656" cy="2482424"/>
          </a:xfrm>
          <a:prstGeom prst="rect">
            <a:avLst/>
          </a:prstGeom>
        </p:spPr>
        <p:txBody>
          <a:bodyPr vert="horz" wrap="square" lIns="0" tIns="7316" rIns="0" bIns="0" rtlCol="0">
            <a:spAutoFit/>
          </a:bodyPr>
          <a:lstStyle/>
          <a:p>
            <a:pPr marL="19253">
              <a:lnSpc>
                <a:spcPts val="4803"/>
              </a:lnSpc>
              <a:spcBef>
                <a:spcPts val="58"/>
              </a:spcBef>
            </a:pPr>
            <a:r>
              <a:rPr lang="fr-CA" sz="4002" b="1" dirty="0">
                <a:cs typeface="Arial" panose="020B0604020202020204" pitchFamily="34" charset="0"/>
              </a:rPr>
              <a:t>QUESTION 4</a:t>
            </a:r>
          </a:p>
          <a:p>
            <a:pPr marL="19253">
              <a:lnSpc>
                <a:spcPts val="4803"/>
              </a:lnSpc>
              <a:spcBef>
                <a:spcPts val="58"/>
              </a:spcBef>
            </a:pPr>
            <a:r>
              <a:rPr lang="fr-CA" sz="4002" dirty="0">
                <a:ea typeface="Calibri" panose="020F0502020204030204" pitchFamily="34" charset="0"/>
                <a:cs typeface="Arial" panose="020B0604020202020204" pitchFamily="34" charset="0"/>
              </a:rPr>
              <a:t>Quelle est la proportion de femmes travaillant dans des usines textiles au Bangladesh ?</a:t>
            </a:r>
            <a:endParaRPr lang="fr-CA" sz="4002" spc="-176" dirty="0">
              <a:cs typeface="Georgia"/>
            </a:endParaRPr>
          </a:p>
        </p:txBody>
      </p:sp>
      <p:sp>
        <p:nvSpPr>
          <p:cNvPr id="10" name="object 6">
            <a:extLst>
              <a:ext uri="{FF2B5EF4-FFF2-40B4-BE49-F238E27FC236}">
                <a16:creationId xmlns:a16="http://schemas.microsoft.com/office/drawing/2014/main" id="{2C1B3838-82D8-1C54-AD92-016420315A1C}"/>
              </a:ext>
            </a:extLst>
          </p:cNvPr>
          <p:cNvSpPr txBox="1"/>
          <p:nvPr/>
        </p:nvSpPr>
        <p:spPr>
          <a:xfrm>
            <a:off x="870875" y="3662799"/>
            <a:ext cx="5323534" cy="1855009"/>
          </a:xfrm>
          <a:prstGeom prst="rect">
            <a:avLst/>
          </a:prstGeom>
        </p:spPr>
        <p:txBody>
          <a:bodyPr vert="horz" wrap="square" lIns="0" tIns="7316" rIns="0" bIns="0" rtlCol="0">
            <a:spAutoFit/>
          </a:bodyPr>
          <a:lstStyle/>
          <a:p>
            <a:pPr marL="693115" indent="-693115" algn="just">
              <a:buFont typeface="+mj-lt"/>
              <a:buAutoNum type="alphaLcParenR"/>
            </a:pPr>
            <a:r>
              <a:rPr lang="fr-CA" sz="4002" b="1" dirty="0">
                <a:ea typeface="Calibri" panose="020F0502020204030204" pitchFamily="34" charset="0"/>
                <a:cs typeface="Arial" panose="020B0604020202020204" pitchFamily="34" charset="0"/>
              </a:rPr>
              <a:t>Entre 60 % et 80 %</a:t>
            </a:r>
          </a:p>
          <a:p>
            <a:pPr marL="693115" indent="-693115" algn="just">
              <a:buFont typeface="+mj-lt"/>
              <a:buAutoNum type="alphaLcParenR"/>
            </a:pPr>
            <a:r>
              <a:rPr lang="fr-CA" sz="4002" b="1" dirty="0">
                <a:solidFill>
                  <a:srgbClr val="00B050"/>
                </a:solidFill>
                <a:ea typeface="Calibri" panose="020F0502020204030204" pitchFamily="34" charset="0"/>
                <a:cs typeface="Arial" panose="020B0604020202020204" pitchFamily="34" charset="0"/>
              </a:rPr>
              <a:t>Entre 50 % et 60 %</a:t>
            </a:r>
          </a:p>
          <a:p>
            <a:pPr marL="693115" indent="-693115" algn="just">
              <a:buFont typeface="+mj-lt"/>
              <a:buAutoNum type="alphaLcParenR"/>
            </a:pPr>
            <a:r>
              <a:rPr lang="fr-CA" sz="4002" b="1" dirty="0">
                <a:ea typeface="Calibri" panose="020F0502020204030204" pitchFamily="34" charset="0"/>
                <a:cs typeface="Arial" panose="020B0604020202020204" pitchFamily="34" charset="0"/>
              </a:rPr>
              <a:t>Moins de 50 % </a:t>
            </a:r>
          </a:p>
        </p:txBody>
      </p:sp>
      <p:pic>
        <p:nvPicPr>
          <p:cNvPr id="8" name="Image 7" descr="Une image contenant dessin, croquis, Visage humain, art&#10;&#10;Description générée automatiquement">
            <a:extLst>
              <a:ext uri="{FF2B5EF4-FFF2-40B4-BE49-F238E27FC236}">
                <a16:creationId xmlns:a16="http://schemas.microsoft.com/office/drawing/2014/main" id="{D922791B-4A41-F337-7B1D-58CF3E8FFFC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03941" y="4429496"/>
            <a:ext cx="2183173" cy="2424039"/>
          </a:xfrm>
          <a:prstGeom prst="rect">
            <a:avLst/>
          </a:prstGeom>
        </p:spPr>
      </p:pic>
      <p:sp>
        <p:nvSpPr>
          <p:cNvPr id="11" name="ZoneTexte 10">
            <a:extLst>
              <a:ext uri="{FF2B5EF4-FFF2-40B4-BE49-F238E27FC236}">
                <a16:creationId xmlns:a16="http://schemas.microsoft.com/office/drawing/2014/main" id="{5A08B960-9CC6-E779-725C-C25854F087BE}"/>
              </a:ext>
            </a:extLst>
          </p:cNvPr>
          <p:cNvSpPr txBox="1"/>
          <p:nvPr/>
        </p:nvSpPr>
        <p:spPr>
          <a:xfrm>
            <a:off x="1908786" y="6685562"/>
            <a:ext cx="3050893" cy="204351"/>
          </a:xfrm>
          <a:prstGeom prst="rect">
            <a:avLst/>
          </a:prstGeom>
          <a:noFill/>
        </p:spPr>
        <p:txBody>
          <a:bodyPr wrap="square" rtlCol="0">
            <a:spAutoFit/>
          </a:bodyPr>
          <a:lstStyle/>
          <a:p>
            <a:pPr algn="r"/>
            <a:r>
              <a:rPr lang="fr-CA" sz="728" dirty="0"/>
              <a:t>Source image  : </a:t>
            </a:r>
            <a:r>
              <a:rPr lang="fr-CA" sz="728" dirty="0" err="1"/>
              <a:t>Chloloula</a:t>
            </a:r>
            <a:r>
              <a:rPr lang="fr-CA" sz="728" dirty="0"/>
              <a:t> – Illustrations &amp; Bédé</a:t>
            </a:r>
          </a:p>
        </p:txBody>
      </p:sp>
    </p:spTree>
    <p:extLst>
      <p:ext uri="{BB962C8B-B14F-4D97-AF65-F5344CB8AC3E}">
        <p14:creationId xmlns:p14="http://schemas.microsoft.com/office/powerpoint/2010/main" val="348522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04" y="0"/>
            <a:ext cx="7470758" cy="6857615"/>
          </a:xfrm>
          <a:custGeom>
            <a:avLst/>
            <a:gdLst/>
            <a:ahLst/>
            <a:cxnLst/>
            <a:rect l="l" t="t" r="r" b="b"/>
            <a:pathLst>
              <a:path w="8953500" h="11308715">
                <a:moveTo>
                  <a:pt x="0" y="11308556"/>
                </a:moveTo>
                <a:lnTo>
                  <a:pt x="8952937" y="11308556"/>
                </a:lnTo>
                <a:lnTo>
                  <a:pt x="8952937" y="0"/>
                </a:lnTo>
                <a:lnTo>
                  <a:pt x="0" y="0"/>
                </a:lnTo>
                <a:lnTo>
                  <a:pt x="0" y="11308556"/>
                </a:lnTo>
                <a:close/>
              </a:path>
            </a:pathLst>
          </a:custGeom>
          <a:solidFill>
            <a:srgbClr val="CA66E2">
              <a:alpha val="46899"/>
            </a:srgbClr>
          </a:solidFill>
        </p:spPr>
        <p:txBody>
          <a:bodyPr wrap="square" lIns="0" tIns="0" rIns="0" bIns="0" rtlCol="0"/>
          <a:lstStyle/>
          <a:p>
            <a:endParaRPr sz="1092"/>
          </a:p>
        </p:txBody>
      </p:sp>
      <p:sp>
        <p:nvSpPr>
          <p:cNvPr id="3" name="object 3"/>
          <p:cNvSpPr/>
          <p:nvPr/>
        </p:nvSpPr>
        <p:spPr>
          <a:xfrm>
            <a:off x="10182528" y="0"/>
            <a:ext cx="1435521" cy="6857615"/>
          </a:xfrm>
          <a:custGeom>
            <a:avLst/>
            <a:gdLst/>
            <a:ahLst/>
            <a:cxnLst/>
            <a:rect l="l" t="t" r="r" b="b"/>
            <a:pathLst>
              <a:path w="2367280" h="11308715">
                <a:moveTo>
                  <a:pt x="0" y="11308556"/>
                </a:moveTo>
                <a:lnTo>
                  <a:pt x="2366909" y="11308556"/>
                </a:lnTo>
                <a:lnTo>
                  <a:pt x="2366909" y="0"/>
                </a:lnTo>
                <a:lnTo>
                  <a:pt x="0" y="0"/>
                </a:lnTo>
                <a:lnTo>
                  <a:pt x="0" y="11308556"/>
                </a:lnTo>
                <a:close/>
              </a:path>
            </a:pathLst>
          </a:custGeom>
          <a:solidFill>
            <a:srgbClr val="CA66E2">
              <a:alpha val="77049"/>
            </a:srgbClr>
          </a:solidFill>
        </p:spPr>
        <p:txBody>
          <a:bodyPr wrap="square" lIns="0" tIns="0" rIns="0" bIns="0" rtlCol="0"/>
          <a:lstStyle/>
          <a:p>
            <a:endParaRPr sz="1092"/>
          </a:p>
        </p:txBody>
      </p:sp>
      <p:sp>
        <p:nvSpPr>
          <p:cNvPr id="4" name="object 4"/>
          <p:cNvSpPr/>
          <p:nvPr/>
        </p:nvSpPr>
        <p:spPr>
          <a:xfrm>
            <a:off x="7474162" y="0"/>
            <a:ext cx="3941521" cy="6857615"/>
          </a:xfrm>
          <a:custGeom>
            <a:avLst/>
            <a:gdLst/>
            <a:ahLst/>
            <a:cxnLst/>
            <a:rect l="l" t="t" r="r" b="b"/>
            <a:pathLst>
              <a:path w="6499859" h="11308715">
                <a:moveTo>
                  <a:pt x="2837623" y="0"/>
                </a:moveTo>
                <a:lnTo>
                  <a:pt x="792348" y="0"/>
                </a:lnTo>
                <a:lnTo>
                  <a:pt x="786690" y="72647"/>
                </a:lnTo>
                <a:lnTo>
                  <a:pt x="762230" y="479692"/>
                </a:lnTo>
                <a:lnTo>
                  <a:pt x="2837623" y="479692"/>
                </a:lnTo>
                <a:lnTo>
                  <a:pt x="2837623" y="0"/>
                </a:lnTo>
                <a:close/>
              </a:path>
              <a:path w="6499859" h="11308715">
                <a:moveTo>
                  <a:pt x="5679214" y="0"/>
                </a:moveTo>
                <a:lnTo>
                  <a:pt x="2962865" y="0"/>
                </a:lnTo>
                <a:lnTo>
                  <a:pt x="2962865" y="479692"/>
                </a:lnTo>
                <a:lnTo>
                  <a:pt x="5712436" y="479692"/>
                </a:lnTo>
                <a:lnTo>
                  <a:pt x="5701931" y="329005"/>
                </a:lnTo>
                <a:lnTo>
                  <a:pt x="3213360" y="329005"/>
                </a:lnTo>
                <a:lnTo>
                  <a:pt x="3179941" y="321850"/>
                </a:lnTo>
                <a:lnTo>
                  <a:pt x="3152206" y="302586"/>
                </a:lnTo>
                <a:lnTo>
                  <a:pt x="3133277" y="274517"/>
                </a:lnTo>
                <a:lnTo>
                  <a:pt x="3126274" y="240945"/>
                </a:lnTo>
                <a:lnTo>
                  <a:pt x="3133275" y="207521"/>
                </a:lnTo>
                <a:lnTo>
                  <a:pt x="3152202" y="179787"/>
                </a:lnTo>
                <a:lnTo>
                  <a:pt x="3179936" y="160860"/>
                </a:lnTo>
                <a:lnTo>
                  <a:pt x="3213360" y="153859"/>
                </a:lnTo>
                <a:lnTo>
                  <a:pt x="5689721" y="153859"/>
                </a:lnTo>
                <a:lnTo>
                  <a:pt x="5684060" y="72647"/>
                </a:lnTo>
                <a:lnTo>
                  <a:pt x="5679214" y="0"/>
                </a:lnTo>
                <a:close/>
              </a:path>
              <a:path w="6499859" h="11308715">
                <a:moveTo>
                  <a:pt x="5689721" y="153859"/>
                </a:moveTo>
                <a:lnTo>
                  <a:pt x="3213360" y="153859"/>
                </a:lnTo>
                <a:lnTo>
                  <a:pt x="3246937" y="160860"/>
                </a:lnTo>
                <a:lnTo>
                  <a:pt x="3275010" y="179787"/>
                </a:lnTo>
                <a:lnTo>
                  <a:pt x="3294275" y="207521"/>
                </a:lnTo>
                <a:lnTo>
                  <a:pt x="3301431" y="240945"/>
                </a:lnTo>
                <a:lnTo>
                  <a:pt x="3294275" y="274517"/>
                </a:lnTo>
                <a:lnTo>
                  <a:pt x="3275010" y="302586"/>
                </a:lnTo>
                <a:lnTo>
                  <a:pt x="3246937" y="321850"/>
                </a:lnTo>
                <a:lnTo>
                  <a:pt x="3213360" y="329005"/>
                </a:lnTo>
                <a:lnTo>
                  <a:pt x="5701931" y="329005"/>
                </a:lnTo>
                <a:lnTo>
                  <a:pt x="5689721" y="153859"/>
                </a:lnTo>
                <a:close/>
              </a:path>
              <a:path w="6499859" h="11308715">
                <a:moveTo>
                  <a:pt x="2840555" y="595154"/>
                </a:moveTo>
                <a:lnTo>
                  <a:pt x="1942299" y="595154"/>
                </a:lnTo>
                <a:lnTo>
                  <a:pt x="1936186" y="616384"/>
                </a:lnTo>
                <a:lnTo>
                  <a:pt x="1927772" y="643318"/>
                </a:lnTo>
                <a:lnTo>
                  <a:pt x="1903476" y="711686"/>
                </a:lnTo>
                <a:lnTo>
                  <a:pt x="1887315" y="751815"/>
                </a:lnTo>
                <a:lnTo>
                  <a:pt x="1868290" y="795037"/>
                </a:lnTo>
                <a:lnTo>
                  <a:pt x="1846261" y="840700"/>
                </a:lnTo>
                <a:lnTo>
                  <a:pt x="1821088" y="888149"/>
                </a:lnTo>
                <a:lnTo>
                  <a:pt x="1792630" y="936734"/>
                </a:lnTo>
                <a:lnTo>
                  <a:pt x="1760746" y="985801"/>
                </a:lnTo>
                <a:lnTo>
                  <a:pt x="1725297" y="1034697"/>
                </a:lnTo>
                <a:lnTo>
                  <a:pt x="1686142" y="1082770"/>
                </a:lnTo>
                <a:lnTo>
                  <a:pt x="1643140" y="1129368"/>
                </a:lnTo>
                <a:lnTo>
                  <a:pt x="1596151" y="1173836"/>
                </a:lnTo>
                <a:lnTo>
                  <a:pt x="1545034" y="1215524"/>
                </a:lnTo>
                <a:lnTo>
                  <a:pt x="1487077" y="1256067"/>
                </a:lnTo>
                <a:lnTo>
                  <a:pt x="1427355" y="1292274"/>
                </a:lnTo>
                <a:lnTo>
                  <a:pt x="1366436" y="1324390"/>
                </a:lnTo>
                <a:lnTo>
                  <a:pt x="1304890" y="1352660"/>
                </a:lnTo>
                <a:lnTo>
                  <a:pt x="1243284" y="1377328"/>
                </a:lnTo>
                <a:lnTo>
                  <a:pt x="1182187" y="1398640"/>
                </a:lnTo>
                <a:lnTo>
                  <a:pt x="1122168" y="1416840"/>
                </a:lnTo>
                <a:lnTo>
                  <a:pt x="1063796" y="1432172"/>
                </a:lnTo>
                <a:lnTo>
                  <a:pt x="1007638" y="1444883"/>
                </a:lnTo>
                <a:lnTo>
                  <a:pt x="954263" y="1455216"/>
                </a:lnTo>
                <a:lnTo>
                  <a:pt x="904241" y="1463417"/>
                </a:lnTo>
                <a:lnTo>
                  <a:pt x="858139" y="1469729"/>
                </a:lnTo>
                <a:lnTo>
                  <a:pt x="816526" y="1474399"/>
                </a:lnTo>
                <a:lnTo>
                  <a:pt x="749042" y="1479790"/>
                </a:lnTo>
                <a:lnTo>
                  <a:pt x="706337" y="1481546"/>
                </a:lnTo>
                <a:lnTo>
                  <a:pt x="695698" y="1481674"/>
                </a:lnTo>
                <a:lnTo>
                  <a:pt x="627198" y="2489523"/>
                </a:lnTo>
                <a:lnTo>
                  <a:pt x="0" y="11308556"/>
                </a:lnTo>
                <a:lnTo>
                  <a:pt x="2031352" y="11308556"/>
                </a:lnTo>
                <a:lnTo>
                  <a:pt x="3132148" y="3885834"/>
                </a:lnTo>
                <a:lnTo>
                  <a:pt x="5956483" y="3885834"/>
                </a:lnTo>
                <a:lnTo>
                  <a:pt x="5899192" y="3103039"/>
                </a:lnTo>
                <a:lnTo>
                  <a:pt x="2840555" y="3103039"/>
                </a:lnTo>
                <a:lnTo>
                  <a:pt x="2840555" y="595154"/>
                </a:lnTo>
                <a:close/>
              </a:path>
              <a:path w="6499859" h="11308715">
                <a:moveTo>
                  <a:pt x="5956483" y="3885834"/>
                </a:moveTo>
                <a:lnTo>
                  <a:pt x="3132148" y="3885834"/>
                </a:lnTo>
                <a:lnTo>
                  <a:pt x="4412164" y="11308556"/>
                </a:lnTo>
                <a:lnTo>
                  <a:pt x="6499734" y="11308556"/>
                </a:lnTo>
                <a:lnTo>
                  <a:pt x="5956483" y="3885834"/>
                </a:lnTo>
                <a:close/>
              </a:path>
              <a:path w="6499859" h="11308715">
                <a:moveTo>
                  <a:pt x="4553895" y="595154"/>
                </a:moveTo>
                <a:lnTo>
                  <a:pt x="3560732" y="595154"/>
                </a:lnTo>
                <a:lnTo>
                  <a:pt x="3560628" y="2469084"/>
                </a:lnTo>
                <a:lnTo>
                  <a:pt x="3559572" y="2486936"/>
                </a:lnTo>
                <a:lnTo>
                  <a:pt x="3550136" y="2547368"/>
                </a:lnTo>
                <a:lnTo>
                  <a:pt x="3539523" y="2587439"/>
                </a:lnTo>
                <a:lnTo>
                  <a:pt x="3523490" y="2632406"/>
                </a:lnTo>
                <a:lnTo>
                  <a:pt x="3500921" y="2681016"/>
                </a:lnTo>
                <a:lnTo>
                  <a:pt x="3470699" y="2732014"/>
                </a:lnTo>
                <a:lnTo>
                  <a:pt x="3431708" y="2784146"/>
                </a:lnTo>
                <a:lnTo>
                  <a:pt x="3382830" y="2836157"/>
                </a:lnTo>
                <a:lnTo>
                  <a:pt x="3322948" y="2886792"/>
                </a:lnTo>
                <a:lnTo>
                  <a:pt x="3248895" y="2939026"/>
                </a:lnTo>
                <a:lnTo>
                  <a:pt x="3179749" y="2981569"/>
                </a:lnTo>
                <a:lnTo>
                  <a:pt x="3116460" y="3015402"/>
                </a:lnTo>
                <a:lnTo>
                  <a:pt x="3059980" y="3041504"/>
                </a:lnTo>
                <a:lnTo>
                  <a:pt x="3011257" y="3060854"/>
                </a:lnTo>
                <a:lnTo>
                  <a:pt x="2971244" y="3074431"/>
                </a:lnTo>
                <a:lnTo>
                  <a:pt x="2912961" y="3090319"/>
                </a:lnTo>
                <a:lnTo>
                  <a:pt x="2840555" y="3103039"/>
                </a:lnTo>
                <a:lnTo>
                  <a:pt x="5899192" y="3103039"/>
                </a:lnTo>
                <a:lnTo>
                  <a:pt x="5846484" y="2382867"/>
                </a:lnTo>
                <a:lnTo>
                  <a:pt x="5783868" y="1481674"/>
                </a:lnTo>
                <a:lnTo>
                  <a:pt x="5764779" y="1480916"/>
                </a:lnTo>
                <a:lnTo>
                  <a:pt x="5710446" y="1477398"/>
                </a:lnTo>
                <a:lnTo>
                  <a:pt x="5637489" y="1469897"/>
                </a:lnTo>
                <a:lnTo>
                  <a:pt x="5595122" y="1464163"/>
                </a:lnTo>
                <a:lnTo>
                  <a:pt x="5549412" y="1456843"/>
                </a:lnTo>
                <a:lnTo>
                  <a:pt x="5500797" y="1447742"/>
                </a:lnTo>
                <a:lnTo>
                  <a:pt x="5449715" y="1436663"/>
                </a:lnTo>
                <a:lnTo>
                  <a:pt x="5396603" y="1423410"/>
                </a:lnTo>
                <a:lnTo>
                  <a:pt x="5341899" y="1407786"/>
                </a:lnTo>
                <a:lnTo>
                  <a:pt x="5286042" y="1389594"/>
                </a:lnTo>
                <a:lnTo>
                  <a:pt x="5229468" y="1368639"/>
                </a:lnTo>
                <a:lnTo>
                  <a:pt x="5172615" y="1344723"/>
                </a:lnTo>
                <a:lnTo>
                  <a:pt x="5115921" y="1317650"/>
                </a:lnTo>
                <a:lnTo>
                  <a:pt x="5059824" y="1287223"/>
                </a:lnTo>
                <a:lnTo>
                  <a:pt x="5004762" y="1253247"/>
                </a:lnTo>
                <a:lnTo>
                  <a:pt x="4951171" y="1215524"/>
                </a:lnTo>
                <a:lnTo>
                  <a:pt x="4900050" y="1173798"/>
                </a:lnTo>
                <a:lnTo>
                  <a:pt x="4853058" y="1129223"/>
                </a:lnTo>
                <a:lnTo>
                  <a:pt x="4810054" y="1082471"/>
                </a:lnTo>
                <a:lnTo>
                  <a:pt x="4770898" y="1034209"/>
                </a:lnTo>
                <a:lnTo>
                  <a:pt x="4735449" y="985107"/>
                </a:lnTo>
                <a:lnTo>
                  <a:pt x="4703565" y="935835"/>
                </a:lnTo>
                <a:lnTo>
                  <a:pt x="4675108" y="887062"/>
                </a:lnTo>
                <a:lnTo>
                  <a:pt x="4649935" y="839457"/>
                </a:lnTo>
                <a:lnTo>
                  <a:pt x="4627907" y="793689"/>
                </a:lnTo>
                <a:lnTo>
                  <a:pt x="4608882" y="750429"/>
                </a:lnTo>
                <a:lnTo>
                  <a:pt x="4592721" y="710344"/>
                </a:lnTo>
                <a:lnTo>
                  <a:pt x="4579282" y="674105"/>
                </a:lnTo>
                <a:lnTo>
                  <a:pt x="4560010" y="615841"/>
                </a:lnTo>
                <a:lnTo>
                  <a:pt x="4553895" y="595154"/>
                </a:lnTo>
                <a:close/>
              </a:path>
              <a:path w="6499859" h="11308715">
                <a:moveTo>
                  <a:pt x="3432547" y="595154"/>
                </a:moveTo>
                <a:lnTo>
                  <a:pt x="2965807" y="595154"/>
                </a:lnTo>
                <a:lnTo>
                  <a:pt x="2965807" y="2943544"/>
                </a:lnTo>
                <a:lnTo>
                  <a:pt x="3040189" y="2912696"/>
                </a:lnTo>
                <a:lnTo>
                  <a:pt x="3085275" y="2889923"/>
                </a:lnTo>
                <a:lnTo>
                  <a:pt x="3134797" y="2861670"/>
                </a:lnTo>
                <a:lnTo>
                  <a:pt x="3188134" y="2827503"/>
                </a:lnTo>
                <a:lnTo>
                  <a:pt x="3244668" y="2786986"/>
                </a:lnTo>
                <a:lnTo>
                  <a:pt x="3307581" y="2731757"/>
                </a:lnTo>
                <a:lnTo>
                  <a:pt x="3354605" y="2675768"/>
                </a:lnTo>
                <a:lnTo>
                  <a:pt x="3388051" y="2621521"/>
                </a:lnTo>
                <a:lnTo>
                  <a:pt x="3410232" y="2571521"/>
                </a:lnTo>
                <a:lnTo>
                  <a:pt x="3423460" y="2528273"/>
                </a:lnTo>
                <a:lnTo>
                  <a:pt x="3432305" y="2472050"/>
                </a:lnTo>
                <a:lnTo>
                  <a:pt x="3432547" y="2464083"/>
                </a:lnTo>
                <a:lnTo>
                  <a:pt x="3432547" y="595154"/>
                </a:lnTo>
                <a:close/>
              </a:path>
              <a:path w="6499859" h="11308715">
                <a:moveTo>
                  <a:pt x="1807267" y="595154"/>
                </a:moveTo>
                <a:lnTo>
                  <a:pt x="752451" y="595154"/>
                </a:lnTo>
                <a:lnTo>
                  <a:pt x="699615" y="1356427"/>
                </a:lnTo>
                <a:lnTo>
                  <a:pt x="741268" y="1354004"/>
                </a:lnTo>
                <a:lnTo>
                  <a:pt x="808736" y="1347724"/>
                </a:lnTo>
                <a:lnTo>
                  <a:pt x="850517" y="1342500"/>
                </a:lnTo>
                <a:lnTo>
                  <a:pt x="896790" y="1335545"/>
                </a:lnTo>
                <a:lnTo>
                  <a:pt x="946903" y="1326606"/>
                </a:lnTo>
                <a:lnTo>
                  <a:pt x="1000201" y="1315427"/>
                </a:lnTo>
                <a:lnTo>
                  <a:pt x="1056031" y="1301753"/>
                </a:lnTo>
                <a:lnTo>
                  <a:pt x="1113740" y="1285328"/>
                </a:lnTo>
                <a:lnTo>
                  <a:pt x="1172674" y="1265898"/>
                </a:lnTo>
                <a:lnTo>
                  <a:pt x="1232178" y="1243208"/>
                </a:lnTo>
                <a:lnTo>
                  <a:pt x="1291601" y="1217002"/>
                </a:lnTo>
                <a:lnTo>
                  <a:pt x="1350287" y="1187025"/>
                </a:lnTo>
                <a:lnTo>
                  <a:pt x="1407584" y="1153022"/>
                </a:lnTo>
                <a:lnTo>
                  <a:pt x="1462837" y="1114738"/>
                </a:lnTo>
                <a:lnTo>
                  <a:pt x="1509324" y="1076999"/>
                </a:lnTo>
                <a:lnTo>
                  <a:pt x="1552039" y="1036479"/>
                </a:lnTo>
                <a:lnTo>
                  <a:pt x="1591103" y="993834"/>
                </a:lnTo>
                <a:lnTo>
                  <a:pt x="1626636" y="949721"/>
                </a:lnTo>
                <a:lnTo>
                  <a:pt x="1658757" y="904800"/>
                </a:lnTo>
                <a:lnTo>
                  <a:pt x="1687585" y="859725"/>
                </a:lnTo>
                <a:lnTo>
                  <a:pt x="1713242" y="815156"/>
                </a:lnTo>
                <a:lnTo>
                  <a:pt x="1735846" y="771749"/>
                </a:lnTo>
                <a:lnTo>
                  <a:pt x="1755517" y="730161"/>
                </a:lnTo>
                <a:lnTo>
                  <a:pt x="1772374" y="691051"/>
                </a:lnTo>
                <a:lnTo>
                  <a:pt x="1786539" y="655074"/>
                </a:lnTo>
                <a:lnTo>
                  <a:pt x="1807267" y="595154"/>
                </a:lnTo>
                <a:close/>
              </a:path>
              <a:path w="6499859" h="11308715">
                <a:moveTo>
                  <a:pt x="5721242" y="595154"/>
                </a:moveTo>
                <a:lnTo>
                  <a:pt x="4685011" y="595154"/>
                </a:lnTo>
                <a:lnTo>
                  <a:pt x="4694150" y="622890"/>
                </a:lnTo>
                <a:lnTo>
                  <a:pt x="4719891" y="691051"/>
                </a:lnTo>
                <a:lnTo>
                  <a:pt x="4736713" y="730161"/>
                </a:lnTo>
                <a:lnTo>
                  <a:pt x="4756317" y="771749"/>
                </a:lnTo>
                <a:lnTo>
                  <a:pt x="4778813" y="815156"/>
                </a:lnTo>
                <a:lnTo>
                  <a:pt x="4804311" y="859725"/>
                </a:lnTo>
                <a:lnTo>
                  <a:pt x="4832921" y="904800"/>
                </a:lnTo>
                <a:lnTo>
                  <a:pt x="4864753" y="949721"/>
                </a:lnTo>
                <a:lnTo>
                  <a:pt x="4899918" y="993834"/>
                </a:lnTo>
                <a:lnTo>
                  <a:pt x="4938525" y="1036479"/>
                </a:lnTo>
                <a:lnTo>
                  <a:pt x="4980686" y="1076999"/>
                </a:lnTo>
                <a:lnTo>
                  <a:pt x="5026509" y="1114738"/>
                </a:lnTo>
                <a:lnTo>
                  <a:pt x="5078122" y="1150924"/>
                </a:lnTo>
                <a:lnTo>
                  <a:pt x="5131619" y="1183301"/>
                </a:lnTo>
                <a:lnTo>
                  <a:pt x="5186459" y="1212083"/>
                </a:lnTo>
                <a:lnTo>
                  <a:pt x="5242101" y="1237484"/>
                </a:lnTo>
                <a:lnTo>
                  <a:pt x="5298001" y="1259718"/>
                </a:lnTo>
                <a:lnTo>
                  <a:pt x="5353619" y="1278999"/>
                </a:lnTo>
                <a:lnTo>
                  <a:pt x="5408413" y="1295541"/>
                </a:lnTo>
                <a:lnTo>
                  <a:pt x="5461840" y="1309556"/>
                </a:lnTo>
                <a:lnTo>
                  <a:pt x="5513359" y="1321261"/>
                </a:lnTo>
                <a:lnTo>
                  <a:pt x="5562429" y="1330867"/>
                </a:lnTo>
                <a:lnTo>
                  <a:pt x="5608507" y="1338590"/>
                </a:lnTo>
                <a:lnTo>
                  <a:pt x="5651052" y="1344642"/>
                </a:lnTo>
                <a:lnTo>
                  <a:pt x="5689522" y="1349238"/>
                </a:lnTo>
                <a:lnTo>
                  <a:pt x="5752068" y="1354917"/>
                </a:lnTo>
                <a:lnTo>
                  <a:pt x="5775062" y="1356427"/>
                </a:lnTo>
                <a:lnTo>
                  <a:pt x="5721242" y="595154"/>
                </a:lnTo>
                <a:close/>
              </a:path>
            </a:pathLst>
          </a:custGeom>
          <a:solidFill>
            <a:srgbClr val="0032A9">
              <a:alpha val="35000"/>
            </a:srgbClr>
          </a:solidFill>
        </p:spPr>
        <p:txBody>
          <a:bodyPr wrap="square" lIns="0" tIns="0" rIns="0" bIns="0" rtlCol="0"/>
          <a:lstStyle/>
          <a:p>
            <a:endParaRPr sz="1092"/>
          </a:p>
        </p:txBody>
      </p:sp>
      <p:sp>
        <p:nvSpPr>
          <p:cNvPr id="7" name="object 6">
            <a:extLst>
              <a:ext uri="{FF2B5EF4-FFF2-40B4-BE49-F238E27FC236}">
                <a16:creationId xmlns:a16="http://schemas.microsoft.com/office/drawing/2014/main" id="{917D3BBE-C4EF-6838-D097-39A7BBCB7B84}"/>
              </a:ext>
            </a:extLst>
          </p:cNvPr>
          <p:cNvSpPr txBox="1">
            <a:spLocks/>
          </p:cNvSpPr>
          <p:nvPr/>
        </p:nvSpPr>
        <p:spPr>
          <a:xfrm>
            <a:off x="458655" y="539136"/>
            <a:ext cx="6813142" cy="3272591"/>
          </a:xfrm>
          <a:prstGeom prst="rect">
            <a:avLst/>
          </a:prstGeom>
        </p:spPr>
        <p:txBody>
          <a:bodyPr vert="horz" wrap="square" lIns="0" tIns="165953" rIns="0" bIns="0" rtlCol="0">
            <a:spAutoFit/>
          </a:bodyPr>
          <a:lstStyle>
            <a:lvl1pPr>
              <a:defRPr>
                <a:latin typeface="+mj-lt"/>
                <a:ea typeface="+mj-ea"/>
                <a:cs typeface="+mj-cs"/>
              </a:defRPr>
            </a:lvl1pPr>
          </a:lstStyle>
          <a:p>
            <a:pPr marR="3081">
              <a:spcBef>
                <a:spcPts val="58"/>
              </a:spcBef>
            </a:pPr>
            <a:r>
              <a:rPr lang="fr-CA" sz="4002" b="1" kern="0" spc="-67" dirty="0">
                <a:solidFill>
                  <a:sysClr val="windowText" lastClr="000000"/>
                </a:solidFill>
                <a:latin typeface="+mn-lt"/>
              </a:rPr>
              <a:t>QUESTION 5 </a:t>
            </a:r>
          </a:p>
          <a:p>
            <a:pPr marR="3081">
              <a:spcBef>
                <a:spcPts val="58"/>
              </a:spcBef>
            </a:pPr>
            <a:r>
              <a:rPr lang="fr-CA" sz="4002" kern="0" spc="-67" dirty="0">
                <a:solidFill>
                  <a:sysClr val="windowText" lastClr="000000"/>
                </a:solidFill>
                <a:latin typeface="+mn-lt"/>
              </a:rPr>
              <a:t>Terminez la phrase suivante : </a:t>
            </a:r>
          </a:p>
          <a:p>
            <a:pPr marR="3081">
              <a:spcBef>
                <a:spcPts val="58"/>
              </a:spcBef>
            </a:pPr>
            <a:r>
              <a:rPr lang="fr-CA" sz="4002" kern="0" spc="-67" dirty="0">
                <a:solidFill>
                  <a:sysClr val="windowText" lastClr="000000"/>
                </a:solidFill>
                <a:latin typeface="+mn-lt"/>
              </a:rPr>
              <a:t>« Les ouvrières et ouvriers du textile au Mexique travaillent jusqu’à… :</a:t>
            </a:r>
            <a:endParaRPr lang="fr-CA" sz="2668" b="1" kern="0" spc="-67" dirty="0">
              <a:solidFill>
                <a:sysClr val="windowText" lastClr="000000"/>
              </a:solidFill>
              <a:latin typeface="+mn-lt"/>
            </a:endParaRPr>
          </a:p>
        </p:txBody>
      </p:sp>
      <p:sp>
        <p:nvSpPr>
          <p:cNvPr id="8" name="object 2">
            <a:extLst>
              <a:ext uri="{FF2B5EF4-FFF2-40B4-BE49-F238E27FC236}">
                <a16:creationId xmlns:a16="http://schemas.microsoft.com/office/drawing/2014/main" id="{6C16AC16-AAEC-C713-B3E0-97AB121E5316}"/>
              </a:ext>
            </a:extLst>
          </p:cNvPr>
          <p:cNvSpPr txBox="1"/>
          <p:nvPr/>
        </p:nvSpPr>
        <p:spPr>
          <a:xfrm>
            <a:off x="458655" y="3959742"/>
            <a:ext cx="9294444" cy="2101135"/>
          </a:xfrm>
          <a:prstGeom prst="rect">
            <a:avLst/>
          </a:prstGeom>
        </p:spPr>
        <p:txBody>
          <a:bodyPr vert="horz" wrap="square" lIns="0" tIns="251062" rIns="0" bIns="0" rtlCol="0">
            <a:spAutoFit/>
          </a:bodyPr>
          <a:lstStyle/>
          <a:p>
            <a:pPr marL="693115" indent="-693115" algn="just">
              <a:buFont typeface="+mj-lt"/>
              <a:buAutoNum type="alphaLcParenR"/>
            </a:pPr>
            <a:r>
              <a:rPr lang="fr-CA" sz="4002" b="1" dirty="0">
                <a:ea typeface="Calibri" panose="020F0502020204030204" pitchFamily="34" charset="0"/>
                <a:cs typeface="Arial" panose="020B0604020202020204" pitchFamily="34" charset="0"/>
              </a:rPr>
              <a:t>5 à 6 heures par jour, 6 jours sur 7 </a:t>
            </a:r>
            <a:r>
              <a:rPr lang="fr-FR" sz="4002" b="1" dirty="0">
                <a:ea typeface="Calibri" panose="020F0502020204030204" pitchFamily="34" charset="0"/>
                <a:cs typeface="Calibri" panose="020F0502020204030204" pitchFamily="34" charset="0"/>
              </a:rPr>
              <a:t>»</a:t>
            </a:r>
            <a:endParaRPr lang="fr-CA" sz="4002" b="1" dirty="0">
              <a:ea typeface="Calibri" panose="020F0502020204030204" pitchFamily="34" charset="0"/>
              <a:cs typeface="Arial" panose="020B0604020202020204" pitchFamily="34" charset="0"/>
            </a:endParaRPr>
          </a:p>
          <a:p>
            <a:pPr marL="693115" indent="-693115" algn="just">
              <a:buFont typeface="+mj-lt"/>
              <a:buAutoNum type="alphaLcParenR"/>
            </a:pPr>
            <a:r>
              <a:rPr lang="fr-CA" sz="4002" b="1" dirty="0">
                <a:ea typeface="Calibri" panose="020F0502020204030204" pitchFamily="34" charset="0"/>
                <a:cs typeface="Arial" panose="020B0604020202020204" pitchFamily="34" charset="0"/>
              </a:rPr>
              <a:t>8 à 9 heures par jour, 5 jours sur 7 </a:t>
            </a:r>
            <a:r>
              <a:rPr lang="fr-FR" sz="4002" b="1" dirty="0">
                <a:ea typeface="Calibri" panose="020F0502020204030204" pitchFamily="34" charset="0"/>
                <a:cs typeface="Calibri" panose="020F0502020204030204" pitchFamily="34" charset="0"/>
              </a:rPr>
              <a:t>»</a:t>
            </a:r>
            <a:endParaRPr lang="fr-CA" sz="4002" b="1" dirty="0">
              <a:ea typeface="Calibri" panose="020F0502020204030204" pitchFamily="34" charset="0"/>
              <a:cs typeface="Arial" panose="020B0604020202020204" pitchFamily="34" charset="0"/>
            </a:endParaRPr>
          </a:p>
          <a:p>
            <a:pPr marL="693115" indent="-693115" algn="just">
              <a:buFont typeface="+mj-lt"/>
              <a:buAutoNum type="alphaLcParenR"/>
            </a:pPr>
            <a:r>
              <a:rPr lang="fr-CA" sz="4002" b="1" dirty="0">
                <a:ea typeface="Calibri" panose="020F0502020204030204" pitchFamily="34" charset="0"/>
                <a:cs typeface="Arial" panose="020B0604020202020204" pitchFamily="34" charset="0"/>
              </a:rPr>
              <a:t>10 à 12 heures par jour, 6 jours sur 7 </a:t>
            </a:r>
            <a:r>
              <a:rPr lang="fr-FR" sz="4002" b="1" dirty="0">
                <a:ea typeface="Calibri" panose="020F0502020204030204" pitchFamily="34" charset="0"/>
                <a:cs typeface="Calibri" panose="020F0502020204030204" pitchFamily="34" charset="0"/>
              </a:rPr>
              <a:t>»</a:t>
            </a:r>
            <a:endParaRPr lang="fr-CA" sz="4002" b="1" dirty="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91881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04" y="0"/>
            <a:ext cx="7470758" cy="6857615"/>
          </a:xfrm>
          <a:custGeom>
            <a:avLst/>
            <a:gdLst/>
            <a:ahLst/>
            <a:cxnLst/>
            <a:rect l="l" t="t" r="r" b="b"/>
            <a:pathLst>
              <a:path w="8953500" h="11308715">
                <a:moveTo>
                  <a:pt x="0" y="11308556"/>
                </a:moveTo>
                <a:lnTo>
                  <a:pt x="8952937" y="11308556"/>
                </a:lnTo>
                <a:lnTo>
                  <a:pt x="8952937" y="0"/>
                </a:lnTo>
                <a:lnTo>
                  <a:pt x="0" y="0"/>
                </a:lnTo>
                <a:lnTo>
                  <a:pt x="0" y="11308556"/>
                </a:lnTo>
                <a:close/>
              </a:path>
            </a:pathLst>
          </a:custGeom>
          <a:solidFill>
            <a:srgbClr val="CA66E2">
              <a:alpha val="46899"/>
            </a:srgbClr>
          </a:solidFill>
        </p:spPr>
        <p:txBody>
          <a:bodyPr wrap="square" lIns="0" tIns="0" rIns="0" bIns="0" rtlCol="0"/>
          <a:lstStyle/>
          <a:p>
            <a:endParaRPr sz="1092"/>
          </a:p>
        </p:txBody>
      </p:sp>
      <p:sp>
        <p:nvSpPr>
          <p:cNvPr id="3" name="object 3"/>
          <p:cNvSpPr/>
          <p:nvPr/>
        </p:nvSpPr>
        <p:spPr>
          <a:xfrm>
            <a:off x="10182528" y="0"/>
            <a:ext cx="1435521" cy="6857615"/>
          </a:xfrm>
          <a:custGeom>
            <a:avLst/>
            <a:gdLst/>
            <a:ahLst/>
            <a:cxnLst/>
            <a:rect l="l" t="t" r="r" b="b"/>
            <a:pathLst>
              <a:path w="2367280" h="11308715">
                <a:moveTo>
                  <a:pt x="0" y="11308556"/>
                </a:moveTo>
                <a:lnTo>
                  <a:pt x="2366909" y="11308556"/>
                </a:lnTo>
                <a:lnTo>
                  <a:pt x="2366909" y="0"/>
                </a:lnTo>
                <a:lnTo>
                  <a:pt x="0" y="0"/>
                </a:lnTo>
                <a:lnTo>
                  <a:pt x="0" y="11308556"/>
                </a:lnTo>
                <a:close/>
              </a:path>
            </a:pathLst>
          </a:custGeom>
          <a:solidFill>
            <a:srgbClr val="CA66E2">
              <a:alpha val="77049"/>
            </a:srgbClr>
          </a:solidFill>
        </p:spPr>
        <p:txBody>
          <a:bodyPr wrap="square" lIns="0" tIns="0" rIns="0" bIns="0" rtlCol="0"/>
          <a:lstStyle/>
          <a:p>
            <a:endParaRPr sz="1092"/>
          </a:p>
        </p:txBody>
      </p:sp>
      <p:sp>
        <p:nvSpPr>
          <p:cNvPr id="4" name="object 4"/>
          <p:cNvSpPr/>
          <p:nvPr/>
        </p:nvSpPr>
        <p:spPr>
          <a:xfrm>
            <a:off x="7474162" y="0"/>
            <a:ext cx="3941521" cy="6857615"/>
          </a:xfrm>
          <a:custGeom>
            <a:avLst/>
            <a:gdLst/>
            <a:ahLst/>
            <a:cxnLst/>
            <a:rect l="l" t="t" r="r" b="b"/>
            <a:pathLst>
              <a:path w="6499859" h="11308715">
                <a:moveTo>
                  <a:pt x="2837623" y="0"/>
                </a:moveTo>
                <a:lnTo>
                  <a:pt x="792348" y="0"/>
                </a:lnTo>
                <a:lnTo>
                  <a:pt x="786690" y="72647"/>
                </a:lnTo>
                <a:lnTo>
                  <a:pt x="762230" y="479692"/>
                </a:lnTo>
                <a:lnTo>
                  <a:pt x="2837623" y="479692"/>
                </a:lnTo>
                <a:lnTo>
                  <a:pt x="2837623" y="0"/>
                </a:lnTo>
                <a:close/>
              </a:path>
              <a:path w="6499859" h="11308715">
                <a:moveTo>
                  <a:pt x="5679214" y="0"/>
                </a:moveTo>
                <a:lnTo>
                  <a:pt x="2962865" y="0"/>
                </a:lnTo>
                <a:lnTo>
                  <a:pt x="2962865" y="479692"/>
                </a:lnTo>
                <a:lnTo>
                  <a:pt x="5712436" y="479692"/>
                </a:lnTo>
                <a:lnTo>
                  <a:pt x="5701931" y="329005"/>
                </a:lnTo>
                <a:lnTo>
                  <a:pt x="3213360" y="329005"/>
                </a:lnTo>
                <a:lnTo>
                  <a:pt x="3179941" y="321850"/>
                </a:lnTo>
                <a:lnTo>
                  <a:pt x="3152206" y="302586"/>
                </a:lnTo>
                <a:lnTo>
                  <a:pt x="3133277" y="274517"/>
                </a:lnTo>
                <a:lnTo>
                  <a:pt x="3126274" y="240945"/>
                </a:lnTo>
                <a:lnTo>
                  <a:pt x="3133275" y="207521"/>
                </a:lnTo>
                <a:lnTo>
                  <a:pt x="3152202" y="179787"/>
                </a:lnTo>
                <a:lnTo>
                  <a:pt x="3179936" y="160860"/>
                </a:lnTo>
                <a:lnTo>
                  <a:pt x="3213360" y="153859"/>
                </a:lnTo>
                <a:lnTo>
                  <a:pt x="5689721" y="153859"/>
                </a:lnTo>
                <a:lnTo>
                  <a:pt x="5684060" y="72647"/>
                </a:lnTo>
                <a:lnTo>
                  <a:pt x="5679214" y="0"/>
                </a:lnTo>
                <a:close/>
              </a:path>
              <a:path w="6499859" h="11308715">
                <a:moveTo>
                  <a:pt x="5689721" y="153859"/>
                </a:moveTo>
                <a:lnTo>
                  <a:pt x="3213360" y="153859"/>
                </a:lnTo>
                <a:lnTo>
                  <a:pt x="3246937" y="160860"/>
                </a:lnTo>
                <a:lnTo>
                  <a:pt x="3275010" y="179787"/>
                </a:lnTo>
                <a:lnTo>
                  <a:pt x="3294275" y="207521"/>
                </a:lnTo>
                <a:lnTo>
                  <a:pt x="3301431" y="240945"/>
                </a:lnTo>
                <a:lnTo>
                  <a:pt x="3294275" y="274517"/>
                </a:lnTo>
                <a:lnTo>
                  <a:pt x="3275010" y="302586"/>
                </a:lnTo>
                <a:lnTo>
                  <a:pt x="3246937" y="321850"/>
                </a:lnTo>
                <a:lnTo>
                  <a:pt x="3213360" y="329005"/>
                </a:lnTo>
                <a:lnTo>
                  <a:pt x="5701931" y="329005"/>
                </a:lnTo>
                <a:lnTo>
                  <a:pt x="5689721" y="153859"/>
                </a:lnTo>
                <a:close/>
              </a:path>
              <a:path w="6499859" h="11308715">
                <a:moveTo>
                  <a:pt x="2840555" y="595154"/>
                </a:moveTo>
                <a:lnTo>
                  <a:pt x="1942299" y="595154"/>
                </a:lnTo>
                <a:lnTo>
                  <a:pt x="1936186" y="616384"/>
                </a:lnTo>
                <a:lnTo>
                  <a:pt x="1927772" y="643318"/>
                </a:lnTo>
                <a:lnTo>
                  <a:pt x="1903476" y="711686"/>
                </a:lnTo>
                <a:lnTo>
                  <a:pt x="1887315" y="751815"/>
                </a:lnTo>
                <a:lnTo>
                  <a:pt x="1868290" y="795037"/>
                </a:lnTo>
                <a:lnTo>
                  <a:pt x="1846261" y="840700"/>
                </a:lnTo>
                <a:lnTo>
                  <a:pt x="1821088" y="888149"/>
                </a:lnTo>
                <a:lnTo>
                  <a:pt x="1792630" y="936734"/>
                </a:lnTo>
                <a:lnTo>
                  <a:pt x="1760746" y="985801"/>
                </a:lnTo>
                <a:lnTo>
                  <a:pt x="1725297" y="1034697"/>
                </a:lnTo>
                <a:lnTo>
                  <a:pt x="1686142" y="1082770"/>
                </a:lnTo>
                <a:lnTo>
                  <a:pt x="1643140" y="1129368"/>
                </a:lnTo>
                <a:lnTo>
                  <a:pt x="1596151" y="1173836"/>
                </a:lnTo>
                <a:lnTo>
                  <a:pt x="1545034" y="1215524"/>
                </a:lnTo>
                <a:lnTo>
                  <a:pt x="1487077" y="1256067"/>
                </a:lnTo>
                <a:lnTo>
                  <a:pt x="1427355" y="1292274"/>
                </a:lnTo>
                <a:lnTo>
                  <a:pt x="1366436" y="1324390"/>
                </a:lnTo>
                <a:lnTo>
                  <a:pt x="1304890" y="1352660"/>
                </a:lnTo>
                <a:lnTo>
                  <a:pt x="1243284" y="1377328"/>
                </a:lnTo>
                <a:lnTo>
                  <a:pt x="1182187" y="1398640"/>
                </a:lnTo>
                <a:lnTo>
                  <a:pt x="1122168" y="1416840"/>
                </a:lnTo>
                <a:lnTo>
                  <a:pt x="1063796" y="1432172"/>
                </a:lnTo>
                <a:lnTo>
                  <a:pt x="1007638" y="1444883"/>
                </a:lnTo>
                <a:lnTo>
                  <a:pt x="954263" y="1455216"/>
                </a:lnTo>
                <a:lnTo>
                  <a:pt x="904241" y="1463417"/>
                </a:lnTo>
                <a:lnTo>
                  <a:pt x="858139" y="1469729"/>
                </a:lnTo>
                <a:lnTo>
                  <a:pt x="816526" y="1474399"/>
                </a:lnTo>
                <a:lnTo>
                  <a:pt x="749042" y="1479790"/>
                </a:lnTo>
                <a:lnTo>
                  <a:pt x="706337" y="1481546"/>
                </a:lnTo>
                <a:lnTo>
                  <a:pt x="695698" y="1481674"/>
                </a:lnTo>
                <a:lnTo>
                  <a:pt x="627198" y="2489523"/>
                </a:lnTo>
                <a:lnTo>
                  <a:pt x="0" y="11308556"/>
                </a:lnTo>
                <a:lnTo>
                  <a:pt x="2031352" y="11308556"/>
                </a:lnTo>
                <a:lnTo>
                  <a:pt x="3132148" y="3885834"/>
                </a:lnTo>
                <a:lnTo>
                  <a:pt x="5956483" y="3885834"/>
                </a:lnTo>
                <a:lnTo>
                  <a:pt x="5899192" y="3103039"/>
                </a:lnTo>
                <a:lnTo>
                  <a:pt x="2840555" y="3103039"/>
                </a:lnTo>
                <a:lnTo>
                  <a:pt x="2840555" y="595154"/>
                </a:lnTo>
                <a:close/>
              </a:path>
              <a:path w="6499859" h="11308715">
                <a:moveTo>
                  <a:pt x="5956483" y="3885834"/>
                </a:moveTo>
                <a:lnTo>
                  <a:pt x="3132148" y="3885834"/>
                </a:lnTo>
                <a:lnTo>
                  <a:pt x="4412164" y="11308556"/>
                </a:lnTo>
                <a:lnTo>
                  <a:pt x="6499734" y="11308556"/>
                </a:lnTo>
                <a:lnTo>
                  <a:pt x="5956483" y="3885834"/>
                </a:lnTo>
                <a:close/>
              </a:path>
              <a:path w="6499859" h="11308715">
                <a:moveTo>
                  <a:pt x="4553895" y="595154"/>
                </a:moveTo>
                <a:lnTo>
                  <a:pt x="3560732" y="595154"/>
                </a:lnTo>
                <a:lnTo>
                  <a:pt x="3560628" y="2469084"/>
                </a:lnTo>
                <a:lnTo>
                  <a:pt x="3559572" y="2486936"/>
                </a:lnTo>
                <a:lnTo>
                  <a:pt x="3550136" y="2547368"/>
                </a:lnTo>
                <a:lnTo>
                  <a:pt x="3539523" y="2587439"/>
                </a:lnTo>
                <a:lnTo>
                  <a:pt x="3523490" y="2632406"/>
                </a:lnTo>
                <a:lnTo>
                  <a:pt x="3500921" y="2681016"/>
                </a:lnTo>
                <a:lnTo>
                  <a:pt x="3470699" y="2732014"/>
                </a:lnTo>
                <a:lnTo>
                  <a:pt x="3431708" y="2784146"/>
                </a:lnTo>
                <a:lnTo>
                  <a:pt x="3382830" y="2836157"/>
                </a:lnTo>
                <a:lnTo>
                  <a:pt x="3322948" y="2886792"/>
                </a:lnTo>
                <a:lnTo>
                  <a:pt x="3248895" y="2939026"/>
                </a:lnTo>
                <a:lnTo>
                  <a:pt x="3179749" y="2981569"/>
                </a:lnTo>
                <a:lnTo>
                  <a:pt x="3116460" y="3015402"/>
                </a:lnTo>
                <a:lnTo>
                  <a:pt x="3059980" y="3041504"/>
                </a:lnTo>
                <a:lnTo>
                  <a:pt x="3011257" y="3060854"/>
                </a:lnTo>
                <a:lnTo>
                  <a:pt x="2971244" y="3074431"/>
                </a:lnTo>
                <a:lnTo>
                  <a:pt x="2912961" y="3090319"/>
                </a:lnTo>
                <a:lnTo>
                  <a:pt x="2840555" y="3103039"/>
                </a:lnTo>
                <a:lnTo>
                  <a:pt x="5899192" y="3103039"/>
                </a:lnTo>
                <a:lnTo>
                  <a:pt x="5846484" y="2382867"/>
                </a:lnTo>
                <a:lnTo>
                  <a:pt x="5783868" y="1481674"/>
                </a:lnTo>
                <a:lnTo>
                  <a:pt x="5764779" y="1480916"/>
                </a:lnTo>
                <a:lnTo>
                  <a:pt x="5710446" y="1477398"/>
                </a:lnTo>
                <a:lnTo>
                  <a:pt x="5637489" y="1469897"/>
                </a:lnTo>
                <a:lnTo>
                  <a:pt x="5595122" y="1464163"/>
                </a:lnTo>
                <a:lnTo>
                  <a:pt x="5549412" y="1456843"/>
                </a:lnTo>
                <a:lnTo>
                  <a:pt x="5500797" y="1447742"/>
                </a:lnTo>
                <a:lnTo>
                  <a:pt x="5449715" y="1436663"/>
                </a:lnTo>
                <a:lnTo>
                  <a:pt x="5396603" y="1423410"/>
                </a:lnTo>
                <a:lnTo>
                  <a:pt x="5341899" y="1407786"/>
                </a:lnTo>
                <a:lnTo>
                  <a:pt x="5286042" y="1389594"/>
                </a:lnTo>
                <a:lnTo>
                  <a:pt x="5229468" y="1368639"/>
                </a:lnTo>
                <a:lnTo>
                  <a:pt x="5172615" y="1344723"/>
                </a:lnTo>
                <a:lnTo>
                  <a:pt x="5115921" y="1317650"/>
                </a:lnTo>
                <a:lnTo>
                  <a:pt x="5059824" y="1287223"/>
                </a:lnTo>
                <a:lnTo>
                  <a:pt x="5004762" y="1253247"/>
                </a:lnTo>
                <a:lnTo>
                  <a:pt x="4951171" y="1215524"/>
                </a:lnTo>
                <a:lnTo>
                  <a:pt x="4900050" y="1173798"/>
                </a:lnTo>
                <a:lnTo>
                  <a:pt x="4853058" y="1129223"/>
                </a:lnTo>
                <a:lnTo>
                  <a:pt x="4810054" y="1082471"/>
                </a:lnTo>
                <a:lnTo>
                  <a:pt x="4770898" y="1034209"/>
                </a:lnTo>
                <a:lnTo>
                  <a:pt x="4735449" y="985107"/>
                </a:lnTo>
                <a:lnTo>
                  <a:pt x="4703565" y="935835"/>
                </a:lnTo>
                <a:lnTo>
                  <a:pt x="4675108" y="887062"/>
                </a:lnTo>
                <a:lnTo>
                  <a:pt x="4649935" y="839457"/>
                </a:lnTo>
                <a:lnTo>
                  <a:pt x="4627907" y="793689"/>
                </a:lnTo>
                <a:lnTo>
                  <a:pt x="4608882" y="750429"/>
                </a:lnTo>
                <a:lnTo>
                  <a:pt x="4592721" y="710344"/>
                </a:lnTo>
                <a:lnTo>
                  <a:pt x="4579282" y="674105"/>
                </a:lnTo>
                <a:lnTo>
                  <a:pt x="4560010" y="615841"/>
                </a:lnTo>
                <a:lnTo>
                  <a:pt x="4553895" y="595154"/>
                </a:lnTo>
                <a:close/>
              </a:path>
              <a:path w="6499859" h="11308715">
                <a:moveTo>
                  <a:pt x="3432547" y="595154"/>
                </a:moveTo>
                <a:lnTo>
                  <a:pt x="2965807" y="595154"/>
                </a:lnTo>
                <a:lnTo>
                  <a:pt x="2965807" y="2943544"/>
                </a:lnTo>
                <a:lnTo>
                  <a:pt x="3040189" y="2912696"/>
                </a:lnTo>
                <a:lnTo>
                  <a:pt x="3085275" y="2889923"/>
                </a:lnTo>
                <a:lnTo>
                  <a:pt x="3134797" y="2861670"/>
                </a:lnTo>
                <a:lnTo>
                  <a:pt x="3188134" y="2827503"/>
                </a:lnTo>
                <a:lnTo>
                  <a:pt x="3244668" y="2786986"/>
                </a:lnTo>
                <a:lnTo>
                  <a:pt x="3307581" y="2731757"/>
                </a:lnTo>
                <a:lnTo>
                  <a:pt x="3354605" y="2675768"/>
                </a:lnTo>
                <a:lnTo>
                  <a:pt x="3388051" y="2621521"/>
                </a:lnTo>
                <a:lnTo>
                  <a:pt x="3410232" y="2571521"/>
                </a:lnTo>
                <a:lnTo>
                  <a:pt x="3423460" y="2528273"/>
                </a:lnTo>
                <a:lnTo>
                  <a:pt x="3432305" y="2472050"/>
                </a:lnTo>
                <a:lnTo>
                  <a:pt x="3432547" y="2464083"/>
                </a:lnTo>
                <a:lnTo>
                  <a:pt x="3432547" y="595154"/>
                </a:lnTo>
                <a:close/>
              </a:path>
              <a:path w="6499859" h="11308715">
                <a:moveTo>
                  <a:pt x="1807267" y="595154"/>
                </a:moveTo>
                <a:lnTo>
                  <a:pt x="752451" y="595154"/>
                </a:lnTo>
                <a:lnTo>
                  <a:pt x="699615" y="1356427"/>
                </a:lnTo>
                <a:lnTo>
                  <a:pt x="741268" y="1354004"/>
                </a:lnTo>
                <a:lnTo>
                  <a:pt x="808736" y="1347724"/>
                </a:lnTo>
                <a:lnTo>
                  <a:pt x="850517" y="1342500"/>
                </a:lnTo>
                <a:lnTo>
                  <a:pt x="896790" y="1335545"/>
                </a:lnTo>
                <a:lnTo>
                  <a:pt x="946903" y="1326606"/>
                </a:lnTo>
                <a:lnTo>
                  <a:pt x="1000201" y="1315427"/>
                </a:lnTo>
                <a:lnTo>
                  <a:pt x="1056031" y="1301753"/>
                </a:lnTo>
                <a:lnTo>
                  <a:pt x="1113740" y="1285328"/>
                </a:lnTo>
                <a:lnTo>
                  <a:pt x="1172674" y="1265898"/>
                </a:lnTo>
                <a:lnTo>
                  <a:pt x="1232178" y="1243208"/>
                </a:lnTo>
                <a:lnTo>
                  <a:pt x="1291601" y="1217002"/>
                </a:lnTo>
                <a:lnTo>
                  <a:pt x="1350287" y="1187025"/>
                </a:lnTo>
                <a:lnTo>
                  <a:pt x="1407584" y="1153022"/>
                </a:lnTo>
                <a:lnTo>
                  <a:pt x="1462837" y="1114738"/>
                </a:lnTo>
                <a:lnTo>
                  <a:pt x="1509324" y="1076999"/>
                </a:lnTo>
                <a:lnTo>
                  <a:pt x="1552039" y="1036479"/>
                </a:lnTo>
                <a:lnTo>
                  <a:pt x="1591103" y="993834"/>
                </a:lnTo>
                <a:lnTo>
                  <a:pt x="1626636" y="949721"/>
                </a:lnTo>
                <a:lnTo>
                  <a:pt x="1658757" y="904800"/>
                </a:lnTo>
                <a:lnTo>
                  <a:pt x="1687585" y="859725"/>
                </a:lnTo>
                <a:lnTo>
                  <a:pt x="1713242" y="815156"/>
                </a:lnTo>
                <a:lnTo>
                  <a:pt x="1735846" y="771749"/>
                </a:lnTo>
                <a:lnTo>
                  <a:pt x="1755517" y="730161"/>
                </a:lnTo>
                <a:lnTo>
                  <a:pt x="1772374" y="691051"/>
                </a:lnTo>
                <a:lnTo>
                  <a:pt x="1786539" y="655074"/>
                </a:lnTo>
                <a:lnTo>
                  <a:pt x="1807267" y="595154"/>
                </a:lnTo>
                <a:close/>
              </a:path>
              <a:path w="6499859" h="11308715">
                <a:moveTo>
                  <a:pt x="5721242" y="595154"/>
                </a:moveTo>
                <a:lnTo>
                  <a:pt x="4685011" y="595154"/>
                </a:lnTo>
                <a:lnTo>
                  <a:pt x="4694150" y="622890"/>
                </a:lnTo>
                <a:lnTo>
                  <a:pt x="4719891" y="691051"/>
                </a:lnTo>
                <a:lnTo>
                  <a:pt x="4736713" y="730161"/>
                </a:lnTo>
                <a:lnTo>
                  <a:pt x="4756317" y="771749"/>
                </a:lnTo>
                <a:lnTo>
                  <a:pt x="4778813" y="815156"/>
                </a:lnTo>
                <a:lnTo>
                  <a:pt x="4804311" y="859725"/>
                </a:lnTo>
                <a:lnTo>
                  <a:pt x="4832921" y="904800"/>
                </a:lnTo>
                <a:lnTo>
                  <a:pt x="4864753" y="949721"/>
                </a:lnTo>
                <a:lnTo>
                  <a:pt x="4899918" y="993834"/>
                </a:lnTo>
                <a:lnTo>
                  <a:pt x="4938525" y="1036479"/>
                </a:lnTo>
                <a:lnTo>
                  <a:pt x="4980686" y="1076999"/>
                </a:lnTo>
                <a:lnTo>
                  <a:pt x="5026509" y="1114738"/>
                </a:lnTo>
                <a:lnTo>
                  <a:pt x="5078122" y="1150924"/>
                </a:lnTo>
                <a:lnTo>
                  <a:pt x="5131619" y="1183301"/>
                </a:lnTo>
                <a:lnTo>
                  <a:pt x="5186459" y="1212083"/>
                </a:lnTo>
                <a:lnTo>
                  <a:pt x="5242101" y="1237484"/>
                </a:lnTo>
                <a:lnTo>
                  <a:pt x="5298001" y="1259718"/>
                </a:lnTo>
                <a:lnTo>
                  <a:pt x="5353619" y="1278999"/>
                </a:lnTo>
                <a:lnTo>
                  <a:pt x="5408413" y="1295541"/>
                </a:lnTo>
                <a:lnTo>
                  <a:pt x="5461840" y="1309556"/>
                </a:lnTo>
                <a:lnTo>
                  <a:pt x="5513359" y="1321261"/>
                </a:lnTo>
                <a:lnTo>
                  <a:pt x="5562429" y="1330867"/>
                </a:lnTo>
                <a:lnTo>
                  <a:pt x="5608507" y="1338590"/>
                </a:lnTo>
                <a:lnTo>
                  <a:pt x="5651052" y="1344642"/>
                </a:lnTo>
                <a:lnTo>
                  <a:pt x="5689522" y="1349238"/>
                </a:lnTo>
                <a:lnTo>
                  <a:pt x="5752068" y="1354917"/>
                </a:lnTo>
                <a:lnTo>
                  <a:pt x="5775062" y="1356427"/>
                </a:lnTo>
                <a:lnTo>
                  <a:pt x="5721242" y="595154"/>
                </a:lnTo>
                <a:close/>
              </a:path>
            </a:pathLst>
          </a:custGeom>
          <a:solidFill>
            <a:srgbClr val="0032A9">
              <a:alpha val="35000"/>
            </a:srgbClr>
          </a:solidFill>
        </p:spPr>
        <p:txBody>
          <a:bodyPr wrap="square" lIns="0" tIns="0" rIns="0" bIns="0" rtlCol="0"/>
          <a:lstStyle/>
          <a:p>
            <a:endParaRPr sz="1092"/>
          </a:p>
        </p:txBody>
      </p:sp>
      <p:sp>
        <p:nvSpPr>
          <p:cNvPr id="7" name="object 6">
            <a:extLst>
              <a:ext uri="{FF2B5EF4-FFF2-40B4-BE49-F238E27FC236}">
                <a16:creationId xmlns:a16="http://schemas.microsoft.com/office/drawing/2014/main" id="{917D3BBE-C4EF-6838-D097-39A7BBCB7B84}"/>
              </a:ext>
            </a:extLst>
          </p:cNvPr>
          <p:cNvSpPr txBox="1">
            <a:spLocks/>
          </p:cNvSpPr>
          <p:nvPr/>
        </p:nvSpPr>
        <p:spPr>
          <a:xfrm>
            <a:off x="458655" y="539136"/>
            <a:ext cx="6813142" cy="3272591"/>
          </a:xfrm>
          <a:prstGeom prst="rect">
            <a:avLst/>
          </a:prstGeom>
        </p:spPr>
        <p:txBody>
          <a:bodyPr vert="horz" wrap="square" lIns="0" tIns="165953" rIns="0" bIns="0" rtlCol="0">
            <a:spAutoFit/>
          </a:bodyPr>
          <a:lstStyle>
            <a:lvl1pPr>
              <a:defRPr>
                <a:latin typeface="+mj-lt"/>
                <a:ea typeface="+mj-ea"/>
                <a:cs typeface="+mj-cs"/>
              </a:defRPr>
            </a:lvl1pPr>
          </a:lstStyle>
          <a:p>
            <a:pPr marR="3081">
              <a:spcBef>
                <a:spcPts val="58"/>
              </a:spcBef>
            </a:pPr>
            <a:r>
              <a:rPr lang="fr-CA" sz="4002" b="1" kern="0" spc="-67" dirty="0">
                <a:solidFill>
                  <a:sysClr val="windowText" lastClr="000000"/>
                </a:solidFill>
                <a:latin typeface="+mn-lt"/>
              </a:rPr>
              <a:t>QUESTION 5 </a:t>
            </a:r>
          </a:p>
          <a:p>
            <a:pPr marR="3081">
              <a:spcBef>
                <a:spcPts val="58"/>
              </a:spcBef>
            </a:pPr>
            <a:r>
              <a:rPr lang="fr-CA" sz="4002" kern="0" spc="-67" dirty="0">
                <a:solidFill>
                  <a:sysClr val="windowText" lastClr="000000"/>
                </a:solidFill>
                <a:latin typeface="+mn-lt"/>
              </a:rPr>
              <a:t>Terminez la phrase suivante : </a:t>
            </a:r>
          </a:p>
          <a:p>
            <a:pPr marR="3081">
              <a:spcBef>
                <a:spcPts val="58"/>
              </a:spcBef>
            </a:pPr>
            <a:r>
              <a:rPr lang="fr-CA" sz="4002" kern="0" spc="-67" dirty="0">
                <a:solidFill>
                  <a:sysClr val="windowText" lastClr="000000"/>
                </a:solidFill>
                <a:latin typeface="+mn-lt"/>
              </a:rPr>
              <a:t>« Les ouvrières et ouvriers du textile au Mexique travaillent jusqu’à… :</a:t>
            </a:r>
            <a:endParaRPr lang="fr-CA" sz="2668" b="1" kern="0" spc="-67" dirty="0">
              <a:solidFill>
                <a:sysClr val="windowText" lastClr="000000"/>
              </a:solidFill>
              <a:latin typeface="+mn-lt"/>
            </a:endParaRPr>
          </a:p>
        </p:txBody>
      </p:sp>
      <p:sp>
        <p:nvSpPr>
          <p:cNvPr id="8" name="object 2">
            <a:extLst>
              <a:ext uri="{FF2B5EF4-FFF2-40B4-BE49-F238E27FC236}">
                <a16:creationId xmlns:a16="http://schemas.microsoft.com/office/drawing/2014/main" id="{6C16AC16-AAEC-C713-B3E0-97AB121E5316}"/>
              </a:ext>
            </a:extLst>
          </p:cNvPr>
          <p:cNvSpPr txBox="1"/>
          <p:nvPr/>
        </p:nvSpPr>
        <p:spPr>
          <a:xfrm>
            <a:off x="458655" y="3959742"/>
            <a:ext cx="9294444" cy="2101135"/>
          </a:xfrm>
          <a:prstGeom prst="rect">
            <a:avLst/>
          </a:prstGeom>
        </p:spPr>
        <p:txBody>
          <a:bodyPr vert="horz" wrap="square" lIns="0" tIns="251062" rIns="0" bIns="0" rtlCol="0">
            <a:spAutoFit/>
          </a:bodyPr>
          <a:lstStyle/>
          <a:p>
            <a:pPr marL="693115" indent="-693115" algn="just">
              <a:buFont typeface="+mj-lt"/>
              <a:buAutoNum type="alphaLcParenR"/>
            </a:pPr>
            <a:r>
              <a:rPr lang="fr-CA" sz="4002" b="1" dirty="0">
                <a:ea typeface="Calibri" panose="020F0502020204030204" pitchFamily="34" charset="0"/>
                <a:cs typeface="Arial" panose="020B0604020202020204" pitchFamily="34" charset="0"/>
              </a:rPr>
              <a:t>5 à 6 heures par jour, 6 jours sur 7 </a:t>
            </a:r>
            <a:r>
              <a:rPr lang="fr-FR" sz="4002" b="1" dirty="0">
                <a:ea typeface="Calibri" panose="020F0502020204030204" pitchFamily="34" charset="0"/>
                <a:cs typeface="Calibri" panose="020F0502020204030204" pitchFamily="34" charset="0"/>
              </a:rPr>
              <a:t>»</a:t>
            </a:r>
            <a:endParaRPr lang="fr-CA" sz="4002" b="1" dirty="0">
              <a:ea typeface="Calibri" panose="020F0502020204030204" pitchFamily="34" charset="0"/>
              <a:cs typeface="Arial" panose="020B0604020202020204" pitchFamily="34" charset="0"/>
            </a:endParaRPr>
          </a:p>
          <a:p>
            <a:pPr marL="693115" indent="-693115" algn="just">
              <a:buFont typeface="+mj-lt"/>
              <a:buAutoNum type="alphaLcParenR"/>
            </a:pPr>
            <a:r>
              <a:rPr lang="fr-CA" sz="4002" b="1" dirty="0">
                <a:ea typeface="Calibri" panose="020F0502020204030204" pitchFamily="34" charset="0"/>
                <a:cs typeface="Arial" panose="020B0604020202020204" pitchFamily="34" charset="0"/>
              </a:rPr>
              <a:t>8 à 9 heures par jour, 5 jours sur 7 </a:t>
            </a:r>
            <a:r>
              <a:rPr lang="fr-FR" sz="4002" b="1" dirty="0">
                <a:ea typeface="Calibri" panose="020F0502020204030204" pitchFamily="34" charset="0"/>
                <a:cs typeface="Calibri" panose="020F0502020204030204" pitchFamily="34" charset="0"/>
              </a:rPr>
              <a:t>»</a:t>
            </a:r>
            <a:endParaRPr lang="fr-CA" sz="4002" b="1" dirty="0">
              <a:ea typeface="Calibri" panose="020F0502020204030204" pitchFamily="34" charset="0"/>
              <a:cs typeface="Arial" panose="020B0604020202020204" pitchFamily="34" charset="0"/>
            </a:endParaRPr>
          </a:p>
          <a:p>
            <a:pPr marL="693115" indent="-693115" algn="just">
              <a:buFont typeface="+mj-lt"/>
              <a:buAutoNum type="alphaLcParenR"/>
            </a:pPr>
            <a:r>
              <a:rPr lang="fr-CA" sz="4002" b="1" dirty="0">
                <a:solidFill>
                  <a:srgbClr val="00B050"/>
                </a:solidFill>
                <a:ea typeface="Calibri" panose="020F0502020204030204" pitchFamily="34" charset="0"/>
                <a:cs typeface="Arial" panose="020B0604020202020204" pitchFamily="34" charset="0"/>
              </a:rPr>
              <a:t>10 à 12 heures par jour, 6 jours sur 7 </a:t>
            </a:r>
            <a:r>
              <a:rPr lang="fr-FR" sz="4002" b="1" dirty="0">
                <a:solidFill>
                  <a:srgbClr val="00B050"/>
                </a:solidFill>
                <a:ea typeface="Calibri" panose="020F0502020204030204" pitchFamily="34" charset="0"/>
                <a:cs typeface="Calibri" panose="020F0502020204030204" pitchFamily="34" charset="0"/>
              </a:rPr>
              <a:t>»</a:t>
            </a:r>
            <a:endParaRPr lang="fr-CA" sz="4002" b="1" dirty="0">
              <a:solidFill>
                <a:srgbClr val="00B050"/>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35449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28" y="0"/>
            <a:ext cx="7473735" cy="6857615"/>
          </a:xfrm>
          <a:custGeom>
            <a:avLst/>
            <a:gdLst/>
            <a:ahLst/>
            <a:cxnLst/>
            <a:rect l="l" t="t" r="r" b="b"/>
            <a:pathLst>
              <a:path w="8953500" h="11308715">
                <a:moveTo>
                  <a:pt x="0" y="11308556"/>
                </a:moveTo>
                <a:lnTo>
                  <a:pt x="8952937" y="11308556"/>
                </a:lnTo>
                <a:lnTo>
                  <a:pt x="8952937" y="0"/>
                </a:lnTo>
                <a:lnTo>
                  <a:pt x="0" y="0"/>
                </a:lnTo>
                <a:lnTo>
                  <a:pt x="0" y="11308556"/>
                </a:lnTo>
                <a:close/>
              </a:path>
            </a:pathLst>
          </a:custGeom>
          <a:solidFill>
            <a:srgbClr val="F4B7DA"/>
          </a:solidFill>
        </p:spPr>
        <p:txBody>
          <a:bodyPr wrap="square" lIns="0" tIns="0" rIns="0" bIns="0" rtlCol="0"/>
          <a:lstStyle/>
          <a:p>
            <a:endParaRPr sz="1092"/>
          </a:p>
        </p:txBody>
      </p:sp>
      <p:sp>
        <p:nvSpPr>
          <p:cNvPr id="3" name="object 3"/>
          <p:cNvSpPr/>
          <p:nvPr/>
        </p:nvSpPr>
        <p:spPr>
          <a:xfrm>
            <a:off x="10182528" y="0"/>
            <a:ext cx="1435521" cy="6857615"/>
          </a:xfrm>
          <a:custGeom>
            <a:avLst/>
            <a:gdLst/>
            <a:ahLst/>
            <a:cxnLst/>
            <a:rect l="l" t="t" r="r" b="b"/>
            <a:pathLst>
              <a:path w="2367280" h="11308715">
                <a:moveTo>
                  <a:pt x="0" y="11308556"/>
                </a:moveTo>
                <a:lnTo>
                  <a:pt x="2366909" y="11308556"/>
                </a:lnTo>
                <a:lnTo>
                  <a:pt x="2366909" y="0"/>
                </a:lnTo>
                <a:lnTo>
                  <a:pt x="0" y="0"/>
                </a:lnTo>
                <a:lnTo>
                  <a:pt x="0" y="11308556"/>
                </a:lnTo>
                <a:close/>
              </a:path>
            </a:pathLst>
          </a:custGeom>
          <a:solidFill>
            <a:srgbClr val="EC58B2">
              <a:alpha val="77049"/>
            </a:srgbClr>
          </a:solidFill>
        </p:spPr>
        <p:txBody>
          <a:bodyPr wrap="square" lIns="0" tIns="0" rIns="0" bIns="0" rtlCol="0"/>
          <a:lstStyle/>
          <a:p>
            <a:endParaRPr sz="1092"/>
          </a:p>
        </p:txBody>
      </p:sp>
      <p:sp>
        <p:nvSpPr>
          <p:cNvPr id="4" name="object 4"/>
          <p:cNvSpPr/>
          <p:nvPr/>
        </p:nvSpPr>
        <p:spPr>
          <a:xfrm>
            <a:off x="7485546" y="10012"/>
            <a:ext cx="3941521" cy="6857615"/>
          </a:xfrm>
          <a:custGeom>
            <a:avLst/>
            <a:gdLst/>
            <a:ahLst/>
            <a:cxnLst/>
            <a:rect l="l" t="t" r="r" b="b"/>
            <a:pathLst>
              <a:path w="6499859" h="11308715">
                <a:moveTo>
                  <a:pt x="2837623" y="0"/>
                </a:moveTo>
                <a:lnTo>
                  <a:pt x="792348" y="0"/>
                </a:lnTo>
                <a:lnTo>
                  <a:pt x="786690" y="72647"/>
                </a:lnTo>
                <a:lnTo>
                  <a:pt x="762230" y="479692"/>
                </a:lnTo>
                <a:lnTo>
                  <a:pt x="2837623" y="479692"/>
                </a:lnTo>
                <a:lnTo>
                  <a:pt x="2837623" y="0"/>
                </a:lnTo>
                <a:close/>
              </a:path>
              <a:path w="6499859" h="11308715">
                <a:moveTo>
                  <a:pt x="5679214" y="0"/>
                </a:moveTo>
                <a:lnTo>
                  <a:pt x="2962865" y="0"/>
                </a:lnTo>
                <a:lnTo>
                  <a:pt x="2962865" y="479692"/>
                </a:lnTo>
                <a:lnTo>
                  <a:pt x="5712436" y="479692"/>
                </a:lnTo>
                <a:lnTo>
                  <a:pt x="5701931" y="329005"/>
                </a:lnTo>
                <a:lnTo>
                  <a:pt x="3213360" y="329005"/>
                </a:lnTo>
                <a:lnTo>
                  <a:pt x="3179941" y="321850"/>
                </a:lnTo>
                <a:lnTo>
                  <a:pt x="3152206" y="302586"/>
                </a:lnTo>
                <a:lnTo>
                  <a:pt x="3133277" y="274517"/>
                </a:lnTo>
                <a:lnTo>
                  <a:pt x="3126274" y="240945"/>
                </a:lnTo>
                <a:lnTo>
                  <a:pt x="3133275" y="207521"/>
                </a:lnTo>
                <a:lnTo>
                  <a:pt x="3152202" y="179787"/>
                </a:lnTo>
                <a:lnTo>
                  <a:pt x="3179936" y="160860"/>
                </a:lnTo>
                <a:lnTo>
                  <a:pt x="3213360" y="153859"/>
                </a:lnTo>
                <a:lnTo>
                  <a:pt x="5689721" y="153859"/>
                </a:lnTo>
                <a:lnTo>
                  <a:pt x="5684060" y="72647"/>
                </a:lnTo>
                <a:lnTo>
                  <a:pt x="5679214" y="0"/>
                </a:lnTo>
                <a:close/>
              </a:path>
              <a:path w="6499859" h="11308715">
                <a:moveTo>
                  <a:pt x="5689721" y="153859"/>
                </a:moveTo>
                <a:lnTo>
                  <a:pt x="3213360" y="153859"/>
                </a:lnTo>
                <a:lnTo>
                  <a:pt x="3246937" y="160860"/>
                </a:lnTo>
                <a:lnTo>
                  <a:pt x="3275010" y="179787"/>
                </a:lnTo>
                <a:lnTo>
                  <a:pt x="3294275" y="207521"/>
                </a:lnTo>
                <a:lnTo>
                  <a:pt x="3301431" y="240945"/>
                </a:lnTo>
                <a:lnTo>
                  <a:pt x="3294275" y="274517"/>
                </a:lnTo>
                <a:lnTo>
                  <a:pt x="3275010" y="302586"/>
                </a:lnTo>
                <a:lnTo>
                  <a:pt x="3246937" y="321850"/>
                </a:lnTo>
                <a:lnTo>
                  <a:pt x="3213360" y="329005"/>
                </a:lnTo>
                <a:lnTo>
                  <a:pt x="5701931" y="329005"/>
                </a:lnTo>
                <a:lnTo>
                  <a:pt x="5689721" y="153859"/>
                </a:lnTo>
                <a:close/>
              </a:path>
              <a:path w="6499859" h="11308715">
                <a:moveTo>
                  <a:pt x="2840555" y="595154"/>
                </a:moveTo>
                <a:lnTo>
                  <a:pt x="1942299" y="595154"/>
                </a:lnTo>
                <a:lnTo>
                  <a:pt x="1936186" y="616384"/>
                </a:lnTo>
                <a:lnTo>
                  <a:pt x="1927772" y="643318"/>
                </a:lnTo>
                <a:lnTo>
                  <a:pt x="1903476" y="711686"/>
                </a:lnTo>
                <a:lnTo>
                  <a:pt x="1887315" y="751815"/>
                </a:lnTo>
                <a:lnTo>
                  <a:pt x="1868290" y="795037"/>
                </a:lnTo>
                <a:lnTo>
                  <a:pt x="1846261" y="840700"/>
                </a:lnTo>
                <a:lnTo>
                  <a:pt x="1821088" y="888149"/>
                </a:lnTo>
                <a:lnTo>
                  <a:pt x="1792630" y="936734"/>
                </a:lnTo>
                <a:lnTo>
                  <a:pt x="1760746" y="985801"/>
                </a:lnTo>
                <a:lnTo>
                  <a:pt x="1725297" y="1034697"/>
                </a:lnTo>
                <a:lnTo>
                  <a:pt x="1686142" y="1082770"/>
                </a:lnTo>
                <a:lnTo>
                  <a:pt x="1643140" y="1129368"/>
                </a:lnTo>
                <a:lnTo>
                  <a:pt x="1596151" y="1173836"/>
                </a:lnTo>
                <a:lnTo>
                  <a:pt x="1545034" y="1215524"/>
                </a:lnTo>
                <a:lnTo>
                  <a:pt x="1487077" y="1256067"/>
                </a:lnTo>
                <a:lnTo>
                  <a:pt x="1427355" y="1292274"/>
                </a:lnTo>
                <a:lnTo>
                  <a:pt x="1366436" y="1324390"/>
                </a:lnTo>
                <a:lnTo>
                  <a:pt x="1304890" y="1352660"/>
                </a:lnTo>
                <a:lnTo>
                  <a:pt x="1243284" y="1377328"/>
                </a:lnTo>
                <a:lnTo>
                  <a:pt x="1182187" y="1398640"/>
                </a:lnTo>
                <a:lnTo>
                  <a:pt x="1122168" y="1416840"/>
                </a:lnTo>
                <a:lnTo>
                  <a:pt x="1063796" y="1432172"/>
                </a:lnTo>
                <a:lnTo>
                  <a:pt x="1007638" y="1444883"/>
                </a:lnTo>
                <a:lnTo>
                  <a:pt x="954263" y="1455216"/>
                </a:lnTo>
                <a:lnTo>
                  <a:pt x="904241" y="1463417"/>
                </a:lnTo>
                <a:lnTo>
                  <a:pt x="858139" y="1469729"/>
                </a:lnTo>
                <a:lnTo>
                  <a:pt x="816526" y="1474399"/>
                </a:lnTo>
                <a:lnTo>
                  <a:pt x="749042" y="1479790"/>
                </a:lnTo>
                <a:lnTo>
                  <a:pt x="706337" y="1481546"/>
                </a:lnTo>
                <a:lnTo>
                  <a:pt x="695698" y="1481674"/>
                </a:lnTo>
                <a:lnTo>
                  <a:pt x="627198" y="2489523"/>
                </a:lnTo>
                <a:lnTo>
                  <a:pt x="0" y="11308556"/>
                </a:lnTo>
                <a:lnTo>
                  <a:pt x="2031352" y="11308556"/>
                </a:lnTo>
                <a:lnTo>
                  <a:pt x="3132148" y="3885834"/>
                </a:lnTo>
                <a:lnTo>
                  <a:pt x="5956483" y="3885834"/>
                </a:lnTo>
                <a:lnTo>
                  <a:pt x="5899192" y="3103039"/>
                </a:lnTo>
                <a:lnTo>
                  <a:pt x="2840555" y="3103039"/>
                </a:lnTo>
                <a:lnTo>
                  <a:pt x="2840555" y="595154"/>
                </a:lnTo>
                <a:close/>
              </a:path>
              <a:path w="6499859" h="11308715">
                <a:moveTo>
                  <a:pt x="5956483" y="3885834"/>
                </a:moveTo>
                <a:lnTo>
                  <a:pt x="3132148" y="3885834"/>
                </a:lnTo>
                <a:lnTo>
                  <a:pt x="4412164" y="11308556"/>
                </a:lnTo>
                <a:lnTo>
                  <a:pt x="6499734" y="11308556"/>
                </a:lnTo>
                <a:lnTo>
                  <a:pt x="5956483" y="3885834"/>
                </a:lnTo>
                <a:close/>
              </a:path>
              <a:path w="6499859" h="11308715">
                <a:moveTo>
                  <a:pt x="4553895" y="595154"/>
                </a:moveTo>
                <a:lnTo>
                  <a:pt x="3560732" y="595154"/>
                </a:lnTo>
                <a:lnTo>
                  <a:pt x="3560628" y="2469084"/>
                </a:lnTo>
                <a:lnTo>
                  <a:pt x="3559572" y="2486936"/>
                </a:lnTo>
                <a:lnTo>
                  <a:pt x="3550136" y="2547368"/>
                </a:lnTo>
                <a:lnTo>
                  <a:pt x="3539523" y="2587439"/>
                </a:lnTo>
                <a:lnTo>
                  <a:pt x="3523490" y="2632406"/>
                </a:lnTo>
                <a:lnTo>
                  <a:pt x="3500921" y="2681016"/>
                </a:lnTo>
                <a:lnTo>
                  <a:pt x="3470699" y="2732014"/>
                </a:lnTo>
                <a:lnTo>
                  <a:pt x="3431708" y="2784146"/>
                </a:lnTo>
                <a:lnTo>
                  <a:pt x="3382830" y="2836157"/>
                </a:lnTo>
                <a:lnTo>
                  <a:pt x="3322948" y="2886792"/>
                </a:lnTo>
                <a:lnTo>
                  <a:pt x="3248895" y="2939026"/>
                </a:lnTo>
                <a:lnTo>
                  <a:pt x="3179749" y="2981569"/>
                </a:lnTo>
                <a:lnTo>
                  <a:pt x="3116460" y="3015402"/>
                </a:lnTo>
                <a:lnTo>
                  <a:pt x="3059980" y="3041504"/>
                </a:lnTo>
                <a:lnTo>
                  <a:pt x="3011257" y="3060854"/>
                </a:lnTo>
                <a:lnTo>
                  <a:pt x="2971244" y="3074431"/>
                </a:lnTo>
                <a:lnTo>
                  <a:pt x="2912961" y="3090319"/>
                </a:lnTo>
                <a:lnTo>
                  <a:pt x="2840555" y="3103039"/>
                </a:lnTo>
                <a:lnTo>
                  <a:pt x="5899192" y="3103039"/>
                </a:lnTo>
                <a:lnTo>
                  <a:pt x="5846484" y="2382867"/>
                </a:lnTo>
                <a:lnTo>
                  <a:pt x="5783868" y="1481674"/>
                </a:lnTo>
                <a:lnTo>
                  <a:pt x="5764779" y="1480916"/>
                </a:lnTo>
                <a:lnTo>
                  <a:pt x="5710446" y="1477398"/>
                </a:lnTo>
                <a:lnTo>
                  <a:pt x="5637489" y="1469897"/>
                </a:lnTo>
                <a:lnTo>
                  <a:pt x="5595122" y="1464163"/>
                </a:lnTo>
                <a:lnTo>
                  <a:pt x="5549412" y="1456843"/>
                </a:lnTo>
                <a:lnTo>
                  <a:pt x="5500797" y="1447742"/>
                </a:lnTo>
                <a:lnTo>
                  <a:pt x="5449715" y="1436663"/>
                </a:lnTo>
                <a:lnTo>
                  <a:pt x="5396603" y="1423410"/>
                </a:lnTo>
                <a:lnTo>
                  <a:pt x="5341899" y="1407786"/>
                </a:lnTo>
                <a:lnTo>
                  <a:pt x="5286042" y="1389594"/>
                </a:lnTo>
                <a:lnTo>
                  <a:pt x="5229468" y="1368639"/>
                </a:lnTo>
                <a:lnTo>
                  <a:pt x="5172615" y="1344723"/>
                </a:lnTo>
                <a:lnTo>
                  <a:pt x="5115921" y="1317650"/>
                </a:lnTo>
                <a:lnTo>
                  <a:pt x="5059824" y="1287223"/>
                </a:lnTo>
                <a:lnTo>
                  <a:pt x="5004762" y="1253247"/>
                </a:lnTo>
                <a:lnTo>
                  <a:pt x="4951171" y="1215524"/>
                </a:lnTo>
                <a:lnTo>
                  <a:pt x="4900050" y="1173798"/>
                </a:lnTo>
                <a:lnTo>
                  <a:pt x="4853058" y="1129223"/>
                </a:lnTo>
                <a:lnTo>
                  <a:pt x="4810054" y="1082471"/>
                </a:lnTo>
                <a:lnTo>
                  <a:pt x="4770898" y="1034209"/>
                </a:lnTo>
                <a:lnTo>
                  <a:pt x="4735449" y="985107"/>
                </a:lnTo>
                <a:lnTo>
                  <a:pt x="4703565" y="935835"/>
                </a:lnTo>
                <a:lnTo>
                  <a:pt x="4675108" y="887062"/>
                </a:lnTo>
                <a:lnTo>
                  <a:pt x="4649935" y="839457"/>
                </a:lnTo>
                <a:lnTo>
                  <a:pt x="4627907" y="793689"/>
                </a:lnTo>
                <a:lnTo>
                  <a:pt x="4608882" y="750429"/>
                </a:lnTo>
                <a:lnTo>
                  <a:pt x="4592721" y="710344"/>
                </a:lnTo>
                <a:lnTo>
                  <a:pt x="4579282" y="674105"/>
                </a:lnTo>
                <a:lnTo>
                  <a:pt x="4560010" y="615841"/>
                </a:lnTo>
                <a:lnTo>
                  <a:pt x="4553895" y="595154"/>
                </a:lnTo>
                <a:close/>
              </a:path>
              <a:path w="6499859" h="11308715">
                <a:moveTo>
                  <a:pt x="3432547" y="595154"/>
                </a:moveTo>
                <a:lnTo>
                  <a:pt x="2965807" y="595154"/>
                </a:lnTo>
                <a:lnTo>
                  <a:pt x="2965807" y="2943544"/>
                </a:lnTo>
                <a:lnTo>
                  <a:pt x="3040189" y="2912696"/>
                </a:lnTo>
                <a:lnTo>
                  <a:pt x="3085275" y="2889923"/>
                </a:lnTo>
                <a:lnTo>
                  <a:pt x="3134797" y="2861670"/>
                </a:lnTo>
                <a:lnTo>
                  <a:pt x="3188134" y="2827503"/>
                </a:lnTo>
                <a:lnTo>
                  <a:pt x="3244668" y="2786986"/>
                </a:lnTo>
                <a:lnTo>
                  <a:pt x="3307581" y="2731757"/>
                </a:lnTo>
                <a:lnTo>
                  <a:pt x="3354605" y="2675768"/>
                </a:lnTo>
                <a:lnTo>
                  <a:pt x="3388051" y="2621521"/>
                </a:lnTo>
                <a:lnTo>
                  <a:pt x="3410232" y="2571521"/>
                </a:lnTo>
                <a:lnTo>
                  <a:pt x="3423460" y="2528273"/>
                </a:lnTo>
                <a:lnTo>
                  <a:pt x="3432305" y="2472050"/>
                </a:lnTo>
                <a:lnTo>
                  <a:pt x="3432547" y="2464083"/>
                </a:lnTo>
                <a:lnTo>
                  <a:pt x="3432547" y="595154"/>
                </a:lnTo>
                <a:close/>
              </a:path>
              <a:path w="6499859" h="11308715">
                <a:moveTo>
                  <a:pt x="1807267" y="595154"/>
                </a:moveTo>
                <a:lnTo>
                  <a:pt x="752451" y="595154"/>
                </a:lnTo>
                <a:lnTo>
                  <a:pt x="699615" y="1356427"/>
                </a:lnTo>
                <a:lnTo>
                  <a:pt x="741268" y="1354004"/>
                </a:lnTo>
                <a:lnTo>
                  <a:pt x="808736" y="1347724"/>
                </a:lnTo>
                <a:lnTo>
                  <a:pt x="850517" y="1342500"/>
                </a:lnTo>
                <a:lnTo>
                  <a:pt x="896790" y="1335545"/>
                </a:lnTo>
                <a:lnTo>
                  <a:pt x="946903" y="1326606"/>
                </a:lnTo>
                <a:lnTo>
                  <a:pt x="1000201" y="1315427"/>
                </a:lnTo>
                <a:lnTo>
                  <a:pt x="1056031" y="1301753"/>
                </a:lnTo>
                <a:lnTo>
                  <a:pt x="1113740" y="1285328"/>
                </a:lnTo>
                <a:lnTo>
                  <a:pt x="1172674" y="1265898"/>
                </a:lnTo>
                <a:lnTo>
                  <a:pt x="1232178" y="1243208"/>
                </a:lnTo>
                <a:lnTo>
                  <a:pt x="1291601" y="1217002"/>
                </a:lnTo>
                <a:lnTo>
                  <a:pt x="1350287" y="1187025"/>
                </a:lnTo>
                <a:lnTo>
                  <a:pt x="1407584" y="1153022"/>
                </a:lnTo>
                <a:lnTo>
                  <a:pt x="1462837" y="1114738"/>
                </a:lnTo>
                <a:lnTo>
                  <a:pt x="1509324" y="1076999"/>
                </a:lnTo>
                <a:lnTo>
                  <a:pt x="1552039" y="1036479"/>
                </a:lnTo>
                <a:lnTo>
                  <a:pt x="1591103" y="993834"/>
                </a:lnTo>
                <a:lnTo>
                  <a:pt x="1626636" y="949721"/>
                </a:lnTo>
                <a:lnTo>
                  <a:pt x="1658757" y="904800"/>
                </a:lnTo>
                <a:lnTo>
                  <a:pt x="1687585" y="859725"/>
                </a:lnTo>
                <a:lnTo>
                  <a:pt x="1713242" y="815156"/>
                </a:lnTo>
                <a:lnTo>
                  <a:pt x="1735846" y="771749"/>
                </a:lnTo>
                <a:lnTo>
                  <a:pt x="1755517" y="730161"/>
                </a:lnTo>
                <a:lnTo>
                  <a:pt x="1772374" y="691051"/>
                </a:lnTo>
                <a:lnTo>
                  <a:pt x="1786539" y="655074"/>
                </a:lnTo>
                <a:lnTo>
                  <a:pt x="1807267" y="595154"/>
                </a:lnTo>
                <a:close/>
              </a:path>
              <a:path w="6499859" h="11308715">
                <a:moveTo>
                  <a:pt x="5721242" y="595154"/>
                </a:moveTo>
                <a:lnTo>
                  <a:pt x="4685011" y="595154"/>
                </a:lnTo>
                <a:lnTo>
                  <a:pt x="4694150" y="622890"/>
                </a:lnTo>
                <a:lnTo>
                  <a:pt x="4719891" y="691051"/>
                </a:lnTo>
                <a:lnTo>
                  <a:pt x="4736713" y="730161"/>
                </a:lnTo>
                <a:lnTo>
                  <a:pt x="4756317" y="771749"/>
                </a:lnTo>
                <a:lnTo>
                  <a:pt x="4778813" y="815156"/>
                </a:lnTo>
                <a:lnTo>
                  <a:pt x="4804311" y="859725"/>
                </a:lnTo>
                <a:lnTo>
                  <a:pt x="4832921" y="904800"/>
                </a:lnTo>
                <a:lnTo>
                  <a:pt x="4864753" y="949721"/>
                </a:lnTo>
                <a:lnTo>
                  <a:pt x="4899918" y="993834"/>
                </a:lnTo>
                <a:lnTo>
                  <a:pt x="4938525" y="1036479"/>
                </a:lnTo>
                <a:lnTo>
                  <a:pt x="4980686" y="1076999"/>
                </a:lnTo>
                <a:lnTo>
                  <a:pt x="5026509" y="1114738"/>
                </a:lnTo>
                <a:lnTo>
                  <a:pt x="5078122" y="1150924"/>
                </a:lnTo>
                <a:lnTo>
                  <a:pt x="5131619" y="1183301"/>
                </a:lnTo>
                <a:lnTo>
                  <a:pt x="5186459" y="1212083"/>
                </a:lnTo>
                <a:lnTo>
                  <a:pt x="5242101" y="1237484"/>
                </a:lnTo>
                <a:lnTo>
                  <a:pt x="5298001" y="1259718"/>
                </a:lnTo>
                <a:lnTo>
                  <a:pt x="5353619" y="1278999"/>
                </a:lnTo>
                <a:lnTo>
                  <a:pt x="5408413" y="1295541"/>
                </a:lnTo>
                <a:lnTo>
                  <a:pt x="5461840" y="1309556"/>
                </a:lnTo>
                <a:lnTo>
                  <a:pt x="5513359" y="1321261"/>
                </a:lnTo>
                <a:lnTo>
                  <a:pt x="5562429" y="1330867"/>
                </a:lnTo>
                <a:lnTo>
                  <a:pt x="5608507" y="1338590"/>
                </a:lnTo>
                <a:lnTo>
                  <a:pt x="5651052" y="1344642"/>
                </a:lnTo>
                <a:lnTo>
                  <a:pt x="5689522" y="1349238"/>
                </a:lnTo>
                <a:lnTo>
                  <a:pt x="5752068" y="1354917"/>
                </a:lnTo>
                <a:lnTo>
                  <a:pt x="5775062" y="1356427"/>
                </a:lnTo>
                <a:lnTo>
                  <a:pt x="5721242" y="595154"/>
                </a:lnTo>
                <a:close/>
              </a:path>
            </a:pathLst>
          </a:custGeom>
          <a:solidFill>
            <a:srgbClr val="0032A9">
              <a:alpha val="35000"/>
            </a:srgbClr>
          </a:solidFill>
        </p:spPr>
        <p:txBody>
          <a:bodyPr wrap="square" lIns="0" tIns="0" rIns="0" bIns="0" rtlCol="0"/>
          <a:lstStyle/>
          <a:p>
            <a:endParaRPr sz="1092"/>
          </a:p>
        </p:txBody>
      </p:sp>
      <p:sp>
        <p:nvSpPr>
          <p:cNvPr id="6" name="object 6"/>
          <p:cNvSpPr txBox="1"/>
          <p:nvPr/>
        </p:nvSpPr>
        <p:spPr>
          <a:xfrm>
            <a:off x="489556" y="387129"/>
            <a:ext cx="6984607" cy="2502494"/>
          </a:xfrm>
          <a:prstGeom prst="rect">
            <a:avLst/>
          </a:prstGeom>
        </p:spPr>
        <p:txBody>
          <a:bodyPr vert="horz" wrap="square" lIns="0" tIns="7316" rIns="0" bIns="0" rtlCol="0">
            <a:spAutoFit/>
          </a:bodyPr>
          <a:lstStyle/>
          <a:p>
            <a:pPr marL="19253">
              <a:spcBef>
                <a:spcPts val="58"/>
              </a:spcBef>
            </a:pPr>
            <a:r>
              <a:rPr lang="fr-CA" sz="4002" b="1" spc="263" dirty="0">
                <a:cs typeface="Georgia"/>
              </a:rPr>
              <a:t>QUESTION 6</a:t>
            </a:r>
          </a:p>
          <a:p>
            <a:pPr marL="19253">
              <a:spcBef>
                <a:spcPts val="58"/>
              </a:spcBef>
            </a:pPr>
            <a:r>
              <a:rPr lang="fr-CA" sz="3000" kern="0" spc="-67" dirty="0">
                <a:solidFill>
                  <a:sysClr val="windowText" lastClr="000000"/>
                </a:solidFill>
                <a:ea typeface="+mj-ea"/>
                <a:cs typeface="+mj-cs"/>
              </a:rPr>
              <a:t>Quels sont les éléments qui correspondent le plus aux conditions de travail des ouvrières et ouvriers non syndiqués dans le secteur du textile au Mexique ?</a:t>
            </a:r>
          </a:p>
        </p:txBody>
      </p:sp>
      <p:sp>
        <p:nvSpPr>
          <p:cNvPr id="5" name="object 6">
            <a:extLst>
              <a:ext uri="{FF2B5EF4-FFF2-40B4-BE49-F238E27FC236}">
                <a16:creationId xmlns:a16="http://schemas.microsoft.com/office/drawing/2014/main" id="{BDADE7C9-9288-1E69-2453-C86B87824BF7}"/>
              </a:ext>
            </a:extLst>
          </p:cNvPr>
          <p:cNvSpPr txBox="1"/>
          <p:nvPr/>
        </p:nvSpPr>
        <p:spPr>
          <a:xfrm>
            <a:off x="489556" y="2990693"/>
            <a:ext cx="9395482" cy="3765852"/>
          </a:xfrm>
          <a:prstGeom prst="rect">
            <a:avLst/>
          </a:prstGeom>
        </p:spPr>
        <p:txBody>
          <a:bodyPr vert="horz" wrap="square" lIns="0" tIns="7316" rIns="0" bIns="0" rtlCol="0">
            <a:spAutoFit/>
          </a:bodyPr>
          <a:lstStyle/>
          <a:p>
            <a:pPr marL="573745" indent="-554492">
              <a:spcBef>
                <a:spcPts val="58"/>
              </a:spcBef>
              <a:buFont typeface="+mj-lt"/>
              <a:buAutoNum type="alphaLcParenR"/>
            </a:pPr>
            <a:r>
              <a:rPr lang="fr-CA" sz="3000" b="1" kern="0" spc="-67" dirty="0">
                <a:solidFill>
                  <a:sysClr val="windowText" lastClr="000000"/>
                </a:solidFill>
                <a:ea typeface="+mj-ea"/>
                <a:cs typeface="+mj-cs"/>
              </a:rPr>
              <a:t>Salaire bas, mais suffisant pour vivre, paiement irrégulier du salaire et une semaine de vacances par année</a:t>
            </a:r>
          </a:p>
          <a:p>
            <a:pPr marL="573745" indent="-554492">
              <a:spcBef>
                <a:spcPts val="58"/>
              </a:spcBef>
              <a:buFont typeface="+mj-lt"/>
              <a:buAutoNum type="alphaLcParenR"/>
            </a:pPr>
            <a:r>
              <a:rPr lang="fr-CA" sz="3000" b="1" kern="0" spc="-67" dirty="0">
                <a:solidFill>
                  <a:sysClr val="windowText" lastClr="000000"/>
                </a:solidFill>
                <a:ea typeface="+mj-ea"/>
                <a:cs typeface="+mj-cs"/>
              </a:rPr>
              <a:t>Salaire insuffisant pour vivre, durée excessive des quarts de travail, paiement irrégulier du salaire, absence de protection en cas d’accident de travail</a:t>
            </a:r>
          </a:p>
          <a:p>
            <a:pPr marL="573745" indent="-554492">
              <a:spcBef>
                <a:spcPts val="58"/>
              </a:spcBef>
              <a:buFont typeface="+mj-lt"/>
              <a:buAutoNum type="alphaLcParenR"/>
            </a:pPr>
            <a:r>
              <a:rPr lang="fr-CA" sz="3000" b="1" kern="0" spc="-67" dirty="0">
                <a:solidFill>
                  <a:sysClr val="windowText" lastClr="000000"/>
                </a:solidFill>
                <a:ea typeface="+mj-ea"/>
                <a:cs typeface="+mj-cs"/>
              </a:rPr>
              <a:t>Salaire insuffisant pour vivre, mais paiement régulier du salaire et protection en cas d’accident de travail</a:t>
            </a:r>
          </a:p>
        </p:txBody>
      </p:sp>
    </p:spTree>
    <p:extLst>
      <p:ext uri="{BB962C8B-B14F-4D97-AF65-F5344CB8AC3E}">
        <p14:creationId xmlns:p14="http://schemas.microsoft.com/office/powerpoint/2010/main" val="2995802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28" y="0"/>
            <a:ext cx="7473735" cy="6857615"/>
          </a:xfrm>
          <a:custGeom>
            <a:avLst/>
            <a:gdLst/>
            <a:ahLst/>
            <a:cxnLst/>
            <a:rect l="l" t="t" r="r" b="b"/>
            <a:pathLst>
              <a:path w="8953500" h="11308715">
                <a:moveTo>
                  <a:pt x="0" y="11308556"/>
                </a:moveTo>
                <a:lnTo>
                  <a:pt x="8952937" y="11308556"/>
                </a:lnTo>
                <a:lnTo>
                  <a:pt x="8952937" y="0"/>
                </a:lnTo>
                <a:lnTo>
                  <a:pt x="0" y="0"/>
                </a:lnTo>
                <a:lnTo>
                  <a:pt x="0" y="11308556"/>
                </a:lnTo>
                <a:close/>
              </a:path>
            </a:pathLst>
          </a:custGeom>
          <a:solidFill>
            <a:srgbClr val="F4B7DA"/>
          </a:solidFill>
        </p:spPr>
        <p:txBody>
          <a:bodyPr wrap="square" lIns="0" tIns="0" rIns="0" bIns="0" rtlCol="0"/>
          <a:lstStyle/>
          <a:p>
            <a:endParaRPr sz="1092"/>
          </a:p>
        </p:txBody>
      </p:sp>
      <p:sp>
        <p:nvSpPr>
          <p:cNvPr id="3" name="object 3"/>
          <p:cNvSpPr/>
          <p:nvPr/>
        </p:nvSpPr>
        <p:spPr>
          <a:xfrm>
            <a:off x="10182528" y="0"/>
            <a:ext cx="1435521" cy="6857615"/>
          </a:xfrm>
          <a:custGeom>
            <a:avLst/>
            <a:gdLst/>
            <a:ahLst/>
            <a:cxnLst/>
            <a:rect l="l" t="t" r="r" b="b"/>
            <a:pathLst>
              <a:path w="2367280" h="11308715">
                <a:moveTo>
                  <a:pt x="0" y="11308556"/>
                </a:moveTo>
                <a:lnTo>
                  <a:pt x="2366909" y="11308556"/>
                </a:lnTo>
                <a:lnTo>
                  <a:pt x="2366909" y="0"/>
                </a:lnTo>
                <a:lnTo>
                  <a:pt x="0" y="0"/>
                </a:lnTo>
                <a:lnTo>
                  <a:pt x="0" y="11308556"/>
                </a:lnTo>
                <a:close/>
              </a:path>
            </a:pathLst>
          </a:custGeom>
          <a:solidFill>
            <a:srgbClr val="EC58B2">
              <a:alpha val="77049"/>
            </a:srgbClr>
          </a:solidFill>
        </p:spPr>
        <p:txBody>
          <a:bodyPr wrap="square" lIns="0" tIns="0" rIns="0" bIns="0" rtlCol="0"/>
          <a:lstStyle/>
          <a:p>
            <a:endParaRPr sz="1092"/>
          </a:p>
        </p:txBody>
      </p:sp>
      <p:sp>
        <p:nvSpPr>
          <p:cNvPr id="4" name="object 4"/>
          <p:cNvSpPr/>
          <p:nvPr/>
        </p:nvSpPr>
        <p:spPr>
          <a:xfrm>
            <a:off x="7485546" y="10012"/>
            <a:ext cx="3941521" cy="6857615"/>
          </a:xfrm>
          <a:custGeom>
            <a:avLst/>
            <a:gdLst/>
            <a:ahLst/>
            <a:cxnLst/>
            <a:rect l="l" t="t" r="r" b="b"/>
            <a:pathLst>
              <a:path w="6499859" h="11308715">
                <a:moveTo>
                  <a:pt x="2837623" y="0"/>
                </a:moveTo>
                <a:lnTo>
                  <a:pt x="792348" y="0"/>
                </a:lnTo>
                <a:lnTo>
                  <a:pt x="786690" y="72647"/>
                </a:lnTo>
                <a:lnTo>
                  <a:pt x="762230" y="479692"/>
                </a:lnTo>
                <a:lnTo>
                  <a:pt x="2837623" y="479692"/>
                </a:lnTo>
                <a:lnTo>
                  <a:pt x="2837623" y="0"/>
                </a:lnTo>
                <a:close/>
              </a:path>
              <a:path w="6499859" h="11308715">
                <a:moveTo>
                  <a:pt x="5679214" y="0"/>
                </a:moveTo>
                <a:lnTo>
                  <a:pt x="2962865" y="0"/>
                </a:lnTo>
                <a:lnTo>
                  <a:pt x="2962865" y="479692"/>
                </a:lnTo>
                <a:lnTo>
                  <a:pt x="5712436" y="479692"/>
                </a:lnTo>
                <a:lnTo>
                  <a:pt x="5701931" y="329005"/>
                </a:lnTo>
                <a:lnTo>
                  <a:pt x="3213360" y="329005"/>
                </a:lnTo>
                <a:lnTo>
                  <a:pt x="3179941" y="321850"/>
                </a:lnTo>
                <a:lnTo>
                  <a:pt x="3152206" y="302586"/>
                </a:lnTo>
                <a:lnTo>
                  <a:pt x="3133277" y="274517"/>
                </a:lnTo>
                <a:lnTo>
                  <a:pt x="3126274" y="240945"/>
                </a:lnTo>
                <a:lnTo>
                  <a:pt x="3133275" y="207521"/>
                </a:lnTo>
                <a:lnTo>
                  <a:pt x="3152202" y="179787"/>
                </a:lnTo>
                <a:lnTo>
                  <a:pt x="3179936" y="160860"/>
                </a:lnTo>
                <a:lnTo>
                  <a:pt x="3213360" y="153859"/>
                </a:lnTo>
                <a:lnTo>
                  <a:pt x="5689721" y="153859"/>
                </a:lnTo>
                <a:lnTo>
                  <a:pt x="5684060" y="72647"/>
                </a:lnTo>
                <a:lnTo>
                  <a:pt x="5679214" y="0"/>
                </a:lnTo>
                <a:close/>
              </a:path>
              <a:path w="6499859" h="11308715">
                <a:moveTo>
                  <a:pt x="5689721" y="153859"/>
                </a:moveTo>
                <a:lnTo>
                  <a:pt x="3213360" y="153859"/>
                </a:lnTo>
                <a:lnTo>
                  <a:pt x="3246937" y="160860"/>
                </a:lnTo>
                <a:lnTo>
                  <a:pt x="3275010" y="179787"/>
                </a:lnTo>
                <a:lnTo>
                  <a:pt x="3294275" y="207521"/>
                </a:lnTo>
                <a:lnTo>
                  <a:pt x="3301431" y="240945"/>
                </a:lnTo>
                <a:lnTo>
                  <a:pt x="3294275" y="274517"/>
                </a:lnTo>
                <a:lnTo>
                  <a:pt x="3275010" y="302586"/>
                </a:lnTo>
                <a:lnTo>
                  <a:pt x="3246937" y="321850"/>
                </a:lnTo>
                <a:lnTo>
                  <a:pt x="3213360" y="329005"/>
                </a:lnTo>
                <a:lnTo>
                  <a:pt x="5701931" y="329005"/>
                </a:lnTo>
                <a:lnTo>
                  <a:pt x="5689721" y="153859"/>
                </a:lnTo>
                <a:close/>
              </a:path>
              <a:path w="6499859" h="11308715">
                <a:moveTo>
                  <a:pt x="2840555" y="595154"/>
                </a:moveTo>
                <a:lnTo>
                  <a:pt x="1942299" y="595154"/>
                </a:lnTo>
                <a:lnTo>
                  <a:pt x="1936186" y="616384"/>
                </a:lnTo>
                <a:lnTo>
                  <a:pt x="1927772" y="643318"/>
                </a:lnTo>
                <a:lnTo>
                  <a:pt x="1903476" y="711686"/>
                </a:lnTo>
                <a:lnTo>
                  <a:pt x="1887315" y="751815"/>
                </a:lnTo>
                <a:lnTo>
                  <a:pt x="1868290" y="795037"/>
                </a:lnTo>
                <a:lnTo>
                  <a:pt x="1846261" y="840700"/>
                </a:lnTo>
                <a:lnTo>
                  <a:pt x="1821088" y="888149"/>
                </a:lnTo>
                <a:lnTo>
                  <a:pt x="1792630" y="936734"/>
                </a:lnTo>
                <a:lnTo>
                  <a:pt x="1760746" y="985801"/>
                </a:lnTo>
                <a:lnTo>
                  <a:pt x="1725297" y="1034697"/>
                </a:lnTo>
                <a:lnTo>
                  <a:pt x="1686142" y="1082770"/>
                </a:lnTo>
                <a:lnTo>
                  <a:pt x="1643140" y="1129368"/>
                </a:lnTo>
                <a:lnTo>
                  <a:pt x="1596151" y="1173836"/>
                </a:lnTo>
                <a:lnTo>
                  <a:pt x="1545034" y="1215524"/>
                </a:lnTo>
                <a:lnTo>
                  <a:pt x="1487077" y="1256067"/>
                </a:lnTo>
                <a:lnTo>
                  <a:pt x="1427355" y="1292274"/>
                </a:lnTo>
                <a:lnTo>
                  <a:pt x="1366436" y="1324390"/>
                </a:lnTo>
                <a:lnTo>
                  <a:pt x="1304890" y="1352660"/>
                </a:lnTo>
                <a:lnTo>
                  <a:pt x="1243284" y="1377328"/>
                </a:lnTo>
                <a:lnTo>
                  <a:pt x="1182187" y="1398640"/>
                </a:lnTo>
                <a:lnTo>
                  <a:pt x="1122168" y="1416840"/>
                </a:lnTo>
                <a:lnTo>
                  <a:pt x="1063796" y="1432172"/>
                </a:lnTo>
                <a:lnTo>
                  <a:pt x="1007638" y="1444883"/>
                </a:lnTo>
                <a:lnTo>
                  <a:pt x="954263" y="1455216"/>
                </a:lnTo>
                <a:lnTo>
                  <a:pt x="904241" y="1463417"/>
                </a:lnTo>
                <a:lnTo>
                  <a:pt x="858139" y="1469729"/>
                </a:lnTo>
                <a:lnTo>
                  <a:pt x="816526" y="1474399"/>
                </a:lnTo>
                <a:lnTo>
                  <a:pt x="749042" y="1479790"/>
                </a:lnTo>
                <a:lnTo>
                  <a:pt x="706337" y="1481546"/>
                </a:lnTo>
                <a:lnTo>
                  <a:pt x="695698" y="1481674"/>
                </a:lnTo>
                <a:lnTo>
                  <a:pt x="627198" y="2489523"/>
                </a:lnTo>
                <a:lnTo>
                  <a:pt x="0" y="11308556"/>
                </a:lnTo>
                <a:lnTo>
                  <a:pt x="2031352" y="11308556"/>
                </a:lnTo>
                <a:lnTo>
                  <a:pt x="3132148" y="3885834"/>
                </a:lnTo>
                <a:lnTo>
                  <a:pt x="5956483" y="3885834"/>
                </a:lnTo>
                <a:lnTo>
                  <a:pt x="5899192" y="3103039"/>
                </a:lnTo>
                <a:lnTo>
                  <a:pt x="2840555" y="3103039"/>
                </a:lnTo>
                <a:lnTo>
                  <a:pt x="2840555" y="595154"/>
                </a:lnTo>
                <a:close/>
              </a:path>
              <a:path w="6499859" h="11308715">
                <a:moveTo>
                  <a:pt x="5956483" y="3885834"/>
                </a:moveTo>
                <a:lnTo>
                  <a:pt x="3132148" y="3885834"/>
                </a:lnTo>
                <a:lnTo>
                  <a:pt x="4412164" y="11308556"/>
                </a:lnTo>
                <a:lnTo>
                  <a:pt x="6499734" y="11308556"/>
                </a:lnTo>
                <a:lnTo>
                  <a:pt x="5956483" y="3885834"/>
                </a:lnTo>
                <a:close/>
              </a:path>
              <a:path w="6499859" h="11308715">
                <a:moveTo>
                  <a:pt x="4553895" y="595154"/>
                </a:moveTo>
                <a:lnTo>
                  <a:pt x="3560732" y="595154"/>
                </a:lnTo>
                <a:lnTo>
                  <a:pt x="3560628" y="2469084"/>
                </a:lnTo>
                <a:lnTo>
                  <a:pt x="3559572" y="2486936"/>
                </a:lnTo>
                <a:lnTo>
                  <a:pt x="3550136" y="2547368"/>
                </a:lnTo>
                <a:lnTo>
                  <a:pt x="3539523" y="2587439"/>
                </a:lnTo>
                <a:lnTo>
                  <a:pt x="3523490" y="2632406"/>
                </a:lnTo>
                <a:lnTo>
                  <a:pt x="3500921" y="2681016"/>
                </a:lnTo>
                <a:lnTo>
                  <a:pt x="3470699" y="2732014"/>
                </a:lnTo>
                <a:lnTo>
                  <a:pt x="3431708" y="2784146"/>
                </a:lnTo>
                <a:lnTo>
                  <a:pt x="3382830" y="2836157"/>
                </a:lnTo>
                <a:lnTo>
                  <a:pt x="3322948" y="2886792"/>
                </a:lnTo>
                <a:lnTo>
                  <a:pt x="3248895" y="2939026"/>
                </a:lnTo>
                <a:lnTo>
                  <a:pt x="3179749" y="2981569"/>
                </a:lnTo>
                <a:lnTo>
                  <a:pt x="3116460" y="3015402"/>
                </a:lnTo>
                <a:lnTo>
                  <a:pt x="3059980" y="3041504"/>
                </a:lnTo>
                <a:lnTo>
                  <a:pt x="3011257" y="3060854"/>
                </a:lnTo>
                <a:lnTo>
                  <a:pt x="2971244" y="3074431"/>
                </a:lnTo>
                <a:lnTo>
                  <a:pt x="2912961" y="3090319"/>
                </a:lnTo>
                <a:lnTo>
                  <a:pt x="2840555" y="3103039"/>
                </a:lnTo>
                <a:lnTo>
                  <a:pt x="5899192" y="3103039"/>
                </a:lnTo>
                <a:lnTo>
                  <a:pt x="5846484" y="2382867"/>
                </a:lnTo>
                <a:lnTo>
                  <a:pt x="5783868" y="1481674"/>
                </a:lnTo>
                <a:lnTo>
                  <a:pt x="5764779" y="1480916"/>
                </a:lnTo>
                <a:lnTo>
                  <a:pt x="5710446" y="1477398"/>
                </a:lnTo>
                <a:lnTo>
                  <a:pt x="5637489" y="1469897"/>
                </a:lnTo>
                <a:lnTo>
                  <a:pt x="5595122" y="1464163"/>
                </a:lnTo>
                <a:lnTo>
                  <a:pt x="5549412" y="1456843"/>
                </a:lnTo>
                <a:lnTo>
                  <a:pt x="5500797" y="1447742"/>
                </a:lnTo>
                <a:lnTo>
                  <a:pt x="5449715" y="1436663"/>
                </a:lnTo>
                <a:lnTo>
                  <a:pt x="5396603" y="1423410"/>
                </a:lnTo>
                <a:lnTo>
                  <a:pt x="5341899" y="1407786"/>
                </a:lnTo>
                <a:lnTo>
                  <a:pt x="5286042" y="1389594"/>
                </a:lnTo>
                <a:lnTo>
                  <a:pt x="5229468" y="1368639"/>
                </a:lnTo>
                <a:lnTo>
                  <a:pt x="5172615" y="1344723"/>
                </a:lnTo>
                <a:lnTo>
                  <a:pt x="5115921" y="1317650"/>
                </a:lnTo>
                <a:lnTo>
                  <a:pt x="5059824" y="1287223"/>
                </a:lnTo>
                <a:lnTo>
                  <a:pt x="5004762" y="1253247"/>
                </a:lnTo>
                <a:lnTo>
                  <a:pt x="4951171" y="1215524"/>
                </a:lnTo>
                <a:lnTo>
                  <a:pt x="4900050" y="1173798"/>
                </a:lnTo>
                <a:lnTo>
                  <a:pt x="4853058" y="1129223"/>
                </a:lnTo>
                <a:lnTo>
                  <a:pt x="4810054" y="1082471"/>
                </a:lnTo>
                <a:lnTo>
                  <a:pt x="4770898" y="1034209"/>
                </a:lnTo>
                <a:lnTo>
                  <a:pt x="4735449" y="985107"/>
                </a:lnTo>
                <a:lnTo>
                  <a:pt x="4703565" y="935835"/>
                </a:lnTo>
                <a:lnTo>
                  <a:pt x="4675108" y="887062"/>
                </a:lnTo>
                <a:lnTo>
                  <a:pt x="4649935" y="839457"/>
                </a:lnTo>
                <a:lnTo>
                  <a:pt x="4627907" y="793689"/>
                </a:lnTo>
                <a:lnTo>
                  <a:pt x="4608882" y="750429"/>
                </a:lnTo>
                <a:lnTo>
                  <a:pt x="4592721" y="710344"/>
                </a:lnTo>
                <a:lnTo>
                  <a:pt x="4579282" y="674105"/>
                </a:lnTo>
                <a:lnTo>
                  <a:pt x="4560010" y="615841"/>
                </a:lnTo>
                <a:lnTo>
                  <a:pt x="4553895" y="595154"/>
                </a:lnTo>
                <a:close/>
              </a:path>
              <a:path w="6499859" h="11308715">
                <a:moveTo>
                  <a:pt x="3432547" y="595154"/>
                </a:moveTo>
                <a:lnTo>
                  <a:pt x="2965807" y="595154"/>
                </a:lnTo>
                <a:lnTo>
                  <a:pt x="2965807" y="2943544"/>
                </a:lnTo>
                <a:lnTo>
                  <a:pt x="3040189" y="2912696"/>
                </a:lnTo>
                <a:lnTo>
                  <a:pt x="3085275" y="2889923"/>
                </a:lnTo>
                <a:lnTo>
                  <a:pt x="3134797" y="2861670"/>
                </a:lnTo>
                <a:lnTo>
                  <a:pt x="3188134" y="2827503"/>
                </a:lnTo>
                <a:lnTo>
                  <a:pt x="3244668" y="2786986"/>
                </a:lnTo>
                <a:lnTo>
                  <a:pt x="3307581" y="2731757"/>
                </a:lnTo>
                <a:lnTo>
                  <a:pt x="3354605" y="2675768"/>
                </a:lnTo>
                <a:lnTo>
                  <a:pt x="3388051" y="2621521"/>
                </a:lnTo>
                <a:lnTo>
                  <a:pt x="3410232" y="2571521"/>
                </a:lnTo>
                <a:lnTo>
                  <a:pt x="3423460" y="2528273"/>
                </a:lnTo>
                <a:lnTo>
                  <a:pt x="3432305" y="2472050"/>
                </a:lnTo>
                <a:lnTo>
                  <a:pt x="3432547" y="2464083"/>
                </a:lnTo>
                <a:lnTo>
                  <a:pt x="3432547" y="595154"/>
                </a:lnTo>
                <a:close/>
              </a:path>
              <a:path w="6499859" h="11308715">
                <a:moveTo>
                  <a:pt x="1807267" y="595154"/>
                </a:moveTo>
                <a:lnTo>
                  <a:pt x="752451" y="595154"/>
                </a:lnTo>
                <a:lnTo>
                  <a:pt x="699615" y="1356427"/>
                </a:lnTo>
                <a:lnTo>
                  <a:pt x="741268" y="1354004"/>
                </a:lnTo>
                <a:lnTo>
                  <a:pt x="808736" y="1347724"/>
                </a:lnTo>
                <a:lnTo>
                  <a:pt x="850517" y="1342500"/>
                </a:lnTo>
                <a:lnTo>
                  <a:pt x="896790" y="1335545"/>
                </a:lnTo>
                <a:lnTo>
                  <a:pt x="946903" y="1326606"/>
                </a:lnTo>
                <a:lnTo>
                  <a:pt x="1000201" y="1315427"/>
                </a:lnTo>
                <a:lnTo>
                  <a:pt x="1056031" y="1301753"/>
                </a:lnTo>
                <a:lnTo>
                  <a:pt x="1113740" y="1285328"/>
                </a:lnTo>
                <a:lnTo>
                  <a:pt x="1172674" y="1265898"/>
                </a:lnTo>
                <a:lnTo>
                  <a:pt x="1232178" y="1243208"/>
                </a:lnTo>
                <a:lnTo>
                  <a:pt x="1291601" y="1217002"/>
                </a:lnTo>
                <a:lnTo>
                  <a:pt x="1350287" y="1187025"/>
                </a:lnTo>
                <a:lnTo>
                  <a:pt x="1407584" y="1153022"/>
                </a:lnTo>
                <a:lnTo>
                  <a:pt x="1462837" y="1114738"/>
                </a:lnTo>
                <a:lnTo>
                  <a:pt x="1509324" y="1076999"/>
                </a:lnTo>
                <a:lnTo>
                  <a:pt x="1552039" y="1036479"/>
                </a:lnTo>
                <a:lnTo>
                  <a:pt x="1591103" y="993834"/>
                </a:lnTo>
                <a:lnTo>
                  <a:pt x="1626636" y="949721"/>
                </a:lnTo>
                <a:lnTo>
                  <a:pt x="1658757" y="904800"/>
                </a:lnTo>
                <a:lnTo>
                  <a:pt x="1687585" y="859725"/>
                </a:lnTo>
                <a:lnTo>
                  <a:pt x="1713242" y="815156"/>
                </a:lnTo>
                <a:lnTo>
                  <a:pt x="1735846" y="771749"/>
                </a:lnTo>
                <a:lnTo>
                  <a:pt x="1755517" y="730161"/>
                </a:lnTo>
                <a:lnTo>
                  <a:pt x="1772374" y="691051"/>
                </a:lnTo>
                <a:lnTo>
                  <a:pt x="1786539" y="655074"/>
                </a:lnTo>
                <a:lnTo>
                  <a:pt x="1807267" y="595154"/>
                </a:lnTo>
                <a:close/>
              </a:path>
              <a:path w="6499859" h="11308715">
                <a:moveTo>
                  <a:pt x="5721242" y="595154"/>
                </a:moveTo>
                <a:lnTo>
                  <a:pt x="4685011" y="595154"/>
                </a:lnTo>
                <a:lnTo>
                  <a:pt x="4694150" y="622890"/>
                </a:lnTo>
                <a:lnTo>
                  <a:pt x="4719891" y="691051"/>
                </a:lnTo>
                <a:lnTo>
                  <a:pt x="4736713" y="730161"/>
                </a:lnTo>
                <a:lnTo>
                  <a:pt x="4756317" y="771749"/>
                </a:lnTo>
                <a:lnTo>
                  <a:pt x="4778813" y="815156"/>
                </a:lnTo>
                <a:lnTo>
                  <a:pt x="4804311" y="859725"/>
                </a:lnTo>
                <a:lnTo>
                  <a:pt x="4832921" y="904800"/>
                </a:lnTo>
                <a:lnTo>
                  <a:pt x="4864753" y="949721"/>
                </a:lnTo>
                <a:lnTo>
                  <a:pt x="4899918" y="993834"/>
                </a:lnTo>
                <a:lnTo>
                  <a:pt x="4938525" y="1036479"/>
                </a:lnTo>
                <a:lnTo>
                  <a:pt x="4980686" y="1076999"/>
                </a:lnTo>
                <a:lnTo>
                  <a:pt x="5026509" y="1114738"/>
                </a:lnTo>
                <a:lnTo>
                  <a:pt x="5078122" y="1150924"/>
                </a:lnTo>
                <a:lnTo>
                  <a:pt x="5131619" y="1183301"/>
                </a:lnTo>
                <a:lnTo>
                  <a:pt x="5186459" y="1212083"/>
                </a:lnTo>
                <a:lnTo>
                  <a:pt x="5242101" y="1237484"/>
                </a:lnTo>
                <a:lnTo>
                  <a:pt x="5298001" y="1259718"/>
                </a:lnTo>
                <a:lnTo>
                  <a:pt x="5353619" y="1278999"/>
                </a:lnTo>
                <a:lnTo>
                  <a:pt x="5408413" y="1295541"/>
                </a:lnTo>
                <a:lnTo>
                  <a:pt x="5461840" y="1309556"/>
                </a:lnTo>
                <a:lnTo>
                  <a:pt x="5513359" y="1321261"/>
                </a:lnTo>
                <a:lnTo>
                  <a:pt x="5562429" y="1330867"/>
                </a:lnTo>
                <a:lnTo>
                  <a:pt x="5608507" y="1338590"/>
                </a:lnTo>
                <a:lnTo>
                  <a:pt x="5651052" y="1344642"/>
                </a:lnTo>
                <a:lnTo>
                  <a:pt x="5689522" y="1349238"/>
                </a:lnTo>
                <a:lnTo>
                  <a:pt x="5752068" y="1354917"/>
                </a:lnTo>
                <a:lnTo>
                  <a:pt x="5775062" y="1356427"/>
                </a:lnTo>
                <a:lnTo>
                  <a:pt x="5721242" y="595154"/>
                </a:lnTo>
                <a:close/>
              </a:path>
            </a:pathLst>
          </a:custGeom>
          <a:solidFill>
            <a:srgbClr val="0032A9">
              <a:alpha val="35000"/>
            </a:srgbClr>
          </a:solidFill>
        </p:spPr>
        <p:txBody>
          <a:bodyPr wrap="square" lIns="0" tIns="0" rIns="0" bIns="0" rtlCol="0"/>
          <a:lstStyle/>
          <a:p>
            <a:endParaRPr sz="1092"/>
          </a:p>
        </p:txBody>
      </p:sp>
      <p:sp>
        <p:nvSpPr>
          <p:cNvPr id="6" name="object 6"/>
          <p:cNvSpPr txBox="1"/>
          <p:nvPr/>
        </p:nvSpPr>
        <p:spPr>
          <a:xfrm>
            <a:off x="489556" y="387129"/>
            <a:ext cx="6984607" cy="2502494"/>
          </a:xfrm>
          <a:prstGeom prst="rect">
            <a:avLst/>
          </a:prstGeom>
        </p:spPr>
        <p:txBody>
          <a:bodyPr vert="horz" wrap="square" lIns="0" tIns="7316" rIns="0" bIns="0" rtlCol="0">
            <a:spAutoFit/>
          </a:bodyPr>
          <a:lstStyle/>
          <a:p>
            <a:pPr marL="19253">
              <a:spcBef>
                <a:spcPts val="58"/>
              </a:spcBef>
            </a:pPr>
            <a:r>
              <a:rPr lang="fr-CA" sz="4002" b="1" spc="263" dirty="0">
                <a:cs typeface="Georgia"/>
              </a:rPr>
              <a:t>QUESTION 6</a:t>
            </a:r>
          </a:p>
          <a:p>
            <a:pPr marL="19253">
              <a:spcBef>
                <a:spcPts val="58"/>
              </a:spcBef>
            </a:pPr>
            <a:r>
              <a:rPr lang="fr-CA" sz="3000" kern="0" spc="-67" dirty="0">
                <a:solidFill>
                  <a:sysClr val="windowText" lastClr="000000"/>
                </a:solidFill>
                <a:ea typeface="+mj-ea"/>
                <a:cs typeface="+mj-cs"/>
              </a:rPr>
              <a:t>Quels sont les éléments qui correspondent le plus aux conditions de travail des ouvrières et ouvriers non syndiqués dans le secteur du textile au Mexique ?</a:t>
            </a:r>
          </a:p>
        </p:txBody>
      </p:sp>
      <p:sp>
        <p:nvSpPr>
          <p:cNvPr id="5" name="object 6">
            <a:extLst>
              <a:ext uri="{FF2B5EF4-FFF2-40B4-BE49-F238E27FC236}">
                <a16:creationId xmlns:a16="http://schemas.microsoft.com/office/drawing/2014/main" id="{BDADE7C9-9288-1E69-2453-C86B87824BF7}"/>
              </a:ext>
            </a:extLst>
          </p:cNvPr>
          <p:cNvSpPr txBox="1"/>
          <p:nvPr/>
        </p:nvSpPr>
        <p:spPr>
          <a:xfrm>
            <a:off x="489556" y="2990693"/>
            <a:ext cx="9395482" cy="3765852"/>
          </a:xfrm>
          <a:prstGeom prst="rect">
            <a:avLst/>
          </a:prstGeom>
        </p:spPr>
        <p:txBody>
          <a:bodyPr vert="horz" wrap="square" lIns="0" tIns="7316" rIns="0" bIns="0" rtlCol="0">
            <a:spAutoFit/>
          </a:bodyPr>
          <a:lstStyle/>
          <a:p>
            <a:pPr marL="573745" indent="-554492">
              <a:spcBef>
                <a:spcPts val="58"/>
              </a:spcBef>
              <a:buFont typeface="+mj-lt"/>
              <a:buAutoNum type="alphaLcParenR"/>
            </a:pPr>
            <a:r>
              <a:rPr lang="fr-CA" sz="3000" b="1" kern="0" spc="-67" dirty="0">
                <a:solidFill>
                  <a:sysClr val="windowText" lastClr="000000"/>
                </a:solidFill>
                <a:ea typeface="+mj-ea"/>
                <a:cs typeface="+mj-cs"/>
              </a:rPr>
              <a:t>Salaire bas, mais suffisant pour vivre, paiement irrégulier du salaire et une semaine de vacances par année</a:t>
            </a:r>
          </a:p>
          <a:p>
            <a:pPr marL="573745" indent="-554492">
              <a:spcBef>
                <a:spcPts val="58"/>
              </a:spcBef>
              <a:buFont typeface="+mj-lt"/>
              <a:buAutoNum type="alphaLcParenR"/>
            </a:pPr>
            <a:r>
              <a:rPr lang="fr-CA" sz="3000" b="1" kern="0" spc="-67" dirty="0">
                <a:solidFill>
                  <a:srgbClr val="00B050"/>
                </a:solidFill>
                <a:ea typeface="+mj-ea"/>
                <a:cs typeface="+mj-cs"/>
              </a:rPr>
              <a:t>Salaire insuffisant pour vivre, durée excessive des quarts de travail, paiement irrégulier du salaire, absence de protection en cas d’accident de travail</a:t>
            </a:r>
          </a:p>
          <a:p>
            <a:pPr marL="573745" indent="-554492">
              <a:spcBef>
                <a:spcPts val="58"/>
              </a:spcBef>
              <a:buFont typeface="+mj-lt"/>
              <a:buAutoNum type="alphaLcParenR"/>
            </a:pPr>
            <a:r>
              <a:rPr lang="fr-CA" sz="3000" b="1" kern="0" spc="-67" dirty="0">
                <a:solidFill>
                  <a:sysClr val="windowText" lastClr="000000"/>
                </a:solidFill>
                <a:ea typeface="+mj-ea"/>
                <a:cs typeface="+mj-cs"/>
              </a:rPr>
              <a:t>Salaire insuffisant pour vivre, mais paiement régulier du salaire et protection en cas d’accident de travail</a:t>
            </a:r>
          </a:p>
        </p:txBody>
      </p:sp>
    </p:spTree>
    <p:extLst>
      <p:ext uri="{BB962C8B-B14F-4D97-AF65-F5344CB8AC3E}">
        <p14:creationId xmlns:p14="http://schemas.microsoft.com/office/powerpoint/2010/main" val="2669669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04" y="0"/>
            <a:ext cx="7470758" cy="6857615"/>
          </a:xfrm>
          <a:custGeom>
            <a:avLst/>
            <a:gdLst/>
            <a:ahLst/>
            <a:cxnLst/>
            <a:rect l="l" t="t" r="r" b="b"/>
            <a:pathLst>
              <a:path w="8953500" h="11308715">
                <a:moveTo>
                  <a:pt x="0" y="11308556"/>
                </a:moveTo>
                <a:lnTo>
                  <a:pt x="8952937" y="11308556"/>
                </a:lnTo>
                <a:lnTo>
                  <a:pt x="8952937" y="0"/>
                </a:lnTo>
                <a:lnTo>
                  <a:pt x="0" y="0"/>
                </a:lnTo>
                <a:lnTo>
                  <a:pt x="0" y="11308556"/>
                </a:lnTo>
                <a:close/>
              </a:path>
            </a:pathLst>
          </a:custGeom>
          <a:solidFill>
            <a:srgbClr val="CA66E2">
              <a:alpha val="46899"/>
            </a:srgbClr>
          </a:solidFill>
        </p:spPr>
        <p:txBody>
          <a:bodyPr wrap="square" lIns="0" tIns="0" rIns="0" bIns="0" rtlCol="0"/>
          <a:lstStyle/>
          <a:p>
            <a:endParaRPr sz="1092"/>
          </a:p>
        </p:txBody>
      </p:sp>
      <p:sp>
        <p:nvSpPr>
          <p:cNvPr id="3" name="object 3"/>
          <p:cNvSpPr/>
          <p:nvPr/>
        </p:nvSpPr>
        <p:spPr>
          <a:xfrm>
            <a:off x="10182528" y="0"/>
            <a:ext cx="1435521" cy="6857615"/>
          </a:xfrm>
          <a:custGeom>
            <a:avLst/>
            <a:gdLst/>
            <a:ahLst/>
            <a:cxnLst/>
            <a:rect l="l" t="t" r="r" b="b"/>
            <a:pathLst>
              <a:path w="2367280" h="11308715">
                <a:moveTo>
                  <a:pt x="0" y="11308556"/>
                </a:moveTo>
                <a:lnTo>
                  <a:pt x="2366909" y="11308556"/>
                </a:lnTo>
                <a:lnTo>
                  <a:pt x="2366909" y="0"/>
                </a:lnTo>
                <a:lnTo>
                  <a:pt x="0" y="0"/>
                </a:lnTo>
                <a:lnTo>
                  <a:pt x="0" y="11308556"/>
                </a:lnTo>
                <a:close/>
              </a:path>
            </a:pathLst>
          </a:custGeom>
          <a:solidFill>
            <a:srgbClr val="CA66E2">
              <a:alpha val="77049"/>
            </a:srgbClr>
          </a:solidFill>
        </p:spPr>
        <p:txBody>
          <a:bodyPr wrap="square" lIns="0" tIns="0" rIns="0" bIns="0" rtlCol="0"/>
          <a:lstStyle/>
          <a:p>
            <a:endParaRPr sz="1092"/>
          </a:p>
        </p:txBody>
      </p:sp>
      <p:sp>
        <p:nvSpPr>
          <p:cNvPr id="4" name="object 4"/>
          <p:cNvSpPr/>
          <p:nvPr/>
        </p:nvSpPr>
        <p:spPr>
          <a:xfrm>
            <a:off x="7474162" y="0"/>
            <a:ext cx="3941521" cy="6857615"/>
          </a:xfrm>
          <a:custGeom>
            <a:avLst/>
            <a:gdLst/>
            <a:ahLst/>
            <a:cxnLst/>
            <a:rect l="l" t="t" r="r" b="b"/>
            <a:pathLst>
              <a:path w="6499859" h="11308715">
                <a:moveTo>
                  <a:pt x="2837623" y="0"/>
                </a:moveTo>
                <a:lnTo>
                  <a:pt x="792348" y="0"/>
                </a:lnTo>
                <a:lnTo>
                  <a:pt x="786690" y="72647"/>
                </a:lnTo>
                <a:lnTo>
                  <a:pt x="762230" y="479692"/>
                </a:lnTo>
                <a:lnTo>
                  <a:pt x="2837623" y="479692"/>
                </a:lnTo>
                <a:lnTo>
                  <a:pt x="2837623" y="0"/>
                </a:lnTo>
                <a:close/>
              </a:path>
              <a:path w="6499859" h="11308715">
                <a:moveTo>
                  <a:pt x="5679214" y="0"/>
                </a:moveTo>
                <a:lnTo>
                  <a:pt x="2962865" y="0"/>
                </a:lnTo>
                <a:lnTo>
                  <a:pt x="2962865" y="479692"/>
                </a:lnTo>
                <a:lnTo>
                  <a:pt x="5712436" y="479692"/>
                </a:lnTo>
                <a:lnTo>
                  <a:pt x="5701931" y="329005"/>
                </a:lnTo>
                <a:lnTo>
                  <a:pt x="3213360" y="329005"/>
                </a:lnTo>
                <a:lnTo>
                  <a:pt x="3179941" y="321850"/>
                </a:lnTo>
                <a:lnTo>
                  <a:pt x="3152206" y="302586"/>
                </a:lnTo>
                <a:lnTo>
                  <a:pt x="3133277" y="274517"/>
                </a:lnTo>
                <a:lnTo>
                  <a:pt x="3126274" y="240945"/>
                </a:lnTo>
                <a:lnTo>
                  <a:pt x="3133275" y="207521"/>
                </a:lnTo>
                <a:lnTo>
                  <a:pt x="3152202" y="179787"/>
                </a:lnTo>
                <a:lnTo>
                  <a:pt x="3179936" y="160860"/>
                </a:lnTo>
                <a:lnTo>
                  <a:pt x="3213360" y="153859"/>
                </a:lnTo>
                <a:lnTo>
                  <a:pt x="5689721" y="153859"/>
                </a:lnTo>
                <a:lnTo>
                  <a:pt x="5684060" y="72647"/>
                </a:lnTo>
                <a:lnTo>
                  <a:pt x="5679214" y="0"/>
                </a:lnTo>
                <a:close/>
              </a:path>
              <a:path w="6499859" h="11308715">
                <a:moveTo>
                  <a:pt x="5689721" y="153859"/>
                </a:moveTo>
                <a:lnTo>
                  <a:pt x="3213360" y="153859"/>
                </a:lnTo>
                <a:lnTo>
                  <a:pt x="3246937" y="160860"/>
                </a:lnTo>
                <a:lnTo>
                  <a:pt x="3275010" y="179787"/>
                </a:lnTo>
                <a:lnTo>
                  <a:pt x="3294275" y="207521"/>
                </a:lnTo>
                <a:lnTo>
                  <a:pt x="3301431" y="240945"/>
                </a:lnTo>
                <a:lnTo>
                  <a:pt x="3294275" y="274517"/>
                </a:lnTo>
                <a:lnTo>
                  <a:pt x="3275010" y="302586"/>
                </a:lnTo>
                <a:lnTo>
                  <a:pt x="3246937" y="321850"/>
                </a:lnTo>
                <a:lnTo>
                  <a:pt x="3213360" y="329005"/>
                </a:lnTo>
                <a:lnTo>
                  <a:pt x="5701931" y="329005"/>
                </a:lnTo>
                <a:lnTo>
                  <a:pt x="5689721" y="153859"/>
                </a:lnTo>
                <a:close/>
              </a:path>
              <a:path w="6499859" h="11308715">
                <a:moveTo>
                  <a:pt x="2840555" y="595154"/>
                </a:moveTo>
                <a:lnTo>
                  <a:pt x="1942299" y="595154"/>
                </a:lnTo>
                <a:lnTo>
                  <a:pt x="1936186" y="616384"/>
                </a:lnTo>
                <a:lnTo>
                  <a:pt x="1927772" y="643318"/>
                </a:lnTo>
                <a:lnTo>
                  <a:pt x="1903476" y="711686"/>
                </a:lnTo>
                <a:lnTo>
                  <a:pt x="1887315" y="751815"/>
                </a:lnTo>
                <a:lnTo>
                  <a:pt x="1868290" y="795037"/>
                </a:lnTo>
                <a:lnTo>
                  <a:pt x="1846261" y="840700"/>
                </a:lnTo>
                <a:lnTo>
                  <a:pt x="1821088" y="888149"/>
                </a:lnTo>
                <a:lnTo>
                  <a:pt x="1792630" y="936734"/>
                </a:lnTo>
                <a:lnTo>
                  <a:pt x="1760746" y="985801"/>
                </a:lnTo>
                <a:lnTo>
                  <a:pt x="1725297" y="1034697"/>
                </a:lnTo>
                <a:lnTo>
                  <a:pt x="1686142" y="1082770"/>
                </a:lnTo>
                <a:lnTo>
                  <a:pt x="1643140" y="1129368"/>
                </a:lnTo>
                <a:lnTo>
                  <a:pt x="1596151" y="1173836"/>
                </a:lnTo>
                <a:lnTo>
                  <a:pt x="1545034" y="1215524"/>
                </a:lnTo>
                <a:lnTo>
                  <a:pt x="1487077" y="1256067"/>
                </a:lnTo>
                <a:lnTo>
                  <a:pt x="1427355" y="1292274"/>
                </a:lnTo>
                <a:lnTo>
                  <a:pt x="1366436" y="1324390"/>
                </a:lnTo>
                <a:lnTo>
                  <a:pt x="1304890" y="1352660"/>
                </a:lnTo>
                <a:lnTo>
                  <a:pt x="1243284" y="1377328"/>
                </a:lnTo>
                <a:lnTo>
                  <a:pt x="1182187" y="1398640"/>
                </a:lnTo>
                <a:lnTo>
                  <a:pt x="1122168" y="1416840"/>
                </a:lnTo>
                <a:lnTo>
                  <a:pt x="1063796" y="1432172"/>
                </a:lnTo>
                <a:lnTo>
                  <a:pt x="1007638" y="1444883"/>
                </a:lnTo>
                <a:lnTo>
                  <a:pt x="954263" y="1455216"/>
                </a:lnTo>
                <a:lnTo>
                  <a:pt x="904241" y="1463417"/>
                </a:lnTo>
                <a:lnTo>
                  <a:pt x="858139" y="1469729"/>
                </a:lnTo>
                <a:lnTo>
                  <a:pt x="816526" y="1474399"/>
                </a:lnTo>
                <a:lnTo>
                  <a:pt x="749042" y="1479790"/>
                </a:lnTo>
                <a:lnTo>
                  <a:pt x="706337" y="1481546"/>
                </a:lnTo>
                <a:lnTo>
                  <a:pt x="695698" y="1481674"/>
                </a:lnTo>
                <a:lnTo>
                  <a:pt x="627198" y="2489523"/>
                </a:lnTo>
                <a:lnTo>
                  <a:pt x="0" y="11308556"/>
                </a:lnTo>
                <a:lnTo>
                  <a:pt x="2031352" y="11308556"/>
                </a:lnTo>
                <a:lnTo>
                  <a:pt x="3132148" y="3885834"/>
                </a:lnTo>
                <a:lnTo>
                  <a:pt x="5956483" y="3885834"/>
                </a:lnTo>
                <a:lnTo>
                  <a:pt x="5899192" y="3103039"/>
                </a:lnTo>
                <a:lnTo>
                  <a:pt x="2840555" y="3103039"/>
                </a:lnTo>
                <a:lnTo>
                  <a:pt x="2840555" y="595154"/>
                </a:lnTo>
                <a:close/>
              </a:path>
              <a:path w="6499859" h="11308715">
                <a:moveTo>
                  <a:pt x="5956483" y="3885834"/>
                </a:moveTo>
                <a:lnTo>
                  <a:pt x="3132148" y="3885834"/>
                </a:lnTo>
                <a:lnTo>
                  <a:pt x="4412164" y="11308556"/>
                </a:lnTo>
                <a:lnTo>
                  <a:pt x="6499734" y="11308556"/>
                </a:lnTo>
                <a:lnTo>
                  <a:pt x="5956483" y="3885834"/>
                </a:lnTo>
                <a:close/>
              </a:path>
              <a:path w="6499859" h="11308715">
                <a:moveTo>
                  <a:pt x="4553895" y="595154"/>
                </a:moveTo>
                <a:lnTo>
                  <a:pt x="3560732" y="595154"/>
                </a:lnTo>
                <a:lnTo>
                  <a:pt x="3560628" y="2469084"/>
                </a:lnTo>
                <a:lnTo>
                  <a:pt x="3559572" y="2486936"/>
                </a:lnTo>
                <a:lnTo>
                  <a:pt x="3550136" y="2547368"/>
                </a:lnTo>
                <a:lnTo>
                  <a:pt x="3539523" y="2587439"/>
                </a:lnTo>
                <a:lnTo>
                  <a:pt x="3523490" y="2632406"/>
                </a:lnTo>
                <a:lnTo>
                  <a:pt x="3500921" y="2681016"/>
                </a:lnTo>
                <a:lnTo>
                  <a:pt x="3470699" y="2732014"/>
                </a:lnTo>
                <a:lnTo>
                  <a:pt x="3431708" y="2784146"/>
                </a:lnTo>
                <a:lnTo>
                  <a:pt x="3382830" y="2836157"/>
                </a:lnTo>
                <a:lnTo>
                  <a:pt x="3322948" y="2886792"/>
                </a:lnTo>
                <a:lnTo>
                  <a:pt x="3248895" y="2939026"/>
                </a:lnTo>
                <a:lnTo>
                  <a:pt x="3179749" y="2981569"/>
                </a:lnTo>
                <a:lnTo>
                  <a:pt x="3116460" y="3015402"/>
                </a:lnTo>
                <a:lnTo>
                  <a:pt x="3059980" y="3041504"/>
                </a:lnTo>
                <a:lnTo>
                  <a:pt x="3011257" y="3060854"/>
                </a:lnTo>
                <a:lnTo>
                  <a:pt x="2971244" y="3074431"/>
                </a:lnTo>
                <a:lnTo>
                  <a:pt x="2912961" y="3090319"/>
                </a:lnTo>
                <a:lnTo>
                  <a:pt x="2840555" y="3103039"/>
                </a:lnTo>
                <a:lnTo>
                  <a:pt x="5899192" y="3103039"/>
                </a:lnTo>
                <a:lnTo>
                  <a:pt x="5846484" y="2382867"/>
                </a:lnTo>
                <a:lnTo>
                  <a:pt x="5783868" y="1481674"/>
                </a:lnTo>
                <a:lnTo>
                  <a:pt x="5764779" y="1480916"/>
                </a:lnTo>
                <a:lnTo>
                  <a:pt x="5710446" y="1477398"/>
                </a:lnTo>
                <a:lnTo>
                  <a:pt x="5637489" y="1469897"/>
                </a:lnTo>
                <a:lnTo>
                  <a:pt x="5595122" y="1464163"/>
                </a:lnTo>
                <a:lnTo>
                  <a:pt x="5549412" y="1456843"/>
                </a:lnTo>
                <a:lnTo>
                  <a:pt x="5500797" y="1447742"/>
                </a:lnTo>
                <a:lnTo>
                  <a:pt x="5449715" y="1436663"/>
                </a:lnTo>
                <a:lnTo>
                  <a:pt x="5396603" y="1423410"/>
                </a:lnTo>
                <a:lnTo>
                  <a:pt x="5341899" y="1407786"/>
                </a:lnTo>
                <a:lnTo>
                  <a:pt x="5286042" y="1389594"/>
                </a:lnTo>
                <a:lnTo>
                  <a:pt x="5229468" y="1368639"/>
                </a:lnTo>
                <a:lnTo>
                  <a:pt x="5172615" y="1344723"/>
                </a:lnTo>
                <a:lnTo>
                  <a:pt x="5115921" y="1317650"/>
                </a:lnTo>
                <a:lnTo>
                  <a:pt x="5059824" y="1287223"/>
                </a:lnTo>
                <a:lnTo>
                  <a:pt x="5004762" y="1253247"/>
                </a:lnTo>
                <a:lnTo>
                  <a:pt x="4951171" y="1215524"/>
                </a:lnTo>
                <a:lnTo>
                  <a:pt x="4900050" y="1173798"/>
                </a:lnTo>
                <a:lnTo>
                  <a:pt x="4853058" y="1129223"/>
                </a:lnTo>
                <a:lnTo>
                  <a:pt x="4810054" y="1082471"/>
                </a:lnTo>
                <a:lnTo>
                  <a:pt x="4770898" y="1034209"/>
                </a:lnTo>
                <a:lnTo>
                  <a:pt x="4735449" y="985107"/>
                </a:lnTo>
                <a:lnTo>
                  <a:pt x="4703565" y="935835"/>
                </a:lnTo>
                <a:lnTo>
                  <a:pt x="4675108" y="887062"/>
                </a:lnTo>
                <a:lnTo>
                  <a:pt x="4649935" y="839457"/>
                </a:lnTo>
                <a:lnTo>
                  <a:pt x="4627907" y="793689"/>
                </a:lnTo>
                <a:lnTo>
                  <a:pt x="4608882" y="750429"/>
                </a:lnTo>
                <a:lnTo>
                  <a:pt x="4592721" y="710344"/>
                </a:lnTo>
                <a:lnTo>
                  <a:pt x="4579282" y="674105"/>
                </a:lnTo>
                <a:lnTo>
                  <a:pt x="4560010" y="615841"/>
                </a:lnTo>
                <a:lnTo>
                  <a:pt x="4553895" y="595154"/>
                </a:lnTo>
                <a:close/>
              </a:path>
              <a:path w="6499859" h="11308715">
                <a:moveTo>
                  <a:pt x="3432547" y="595154"/>
                </a:moveTo>
                <a:lnTo>
                  <a:pt x="2965807" y="595154"/>
                </a:lnTo>
                <a:lnTo>
                  <a:pt x="2965807" y="2943544"/>
                </a:lnTo>
                <a:lnTo>
                  <a:pt x="3040189" y="2912696"/>
                </a:lnTo>
                <a:lnTo>
                  <a:pt x="3085275" y="2889923"/>
                </a:lnTo>
                <a:lnTo>
                  <a:pt x="3134797" y="2861670"/>
                </a:lnTo>
                <a:lnTo>
                  <a:pt x="3188134" y="2827503"/>
                </a:lnTo>
                <a:lnTo>
                  <a:pt x="3244668" y="2786986"/>
                </a:lnTo>
                <a:lnTo>
                  <a:pt x="3307581" y="2731757"/>
                </a:lnTo>
                <a:lnTo>
                  <a:pt x="3354605" y="2675768"/>
                </a:lnTo>
                <a:lnTo>
                  <a:pt x="3388051" y="2621521"/>
                </a:lnTo>
                <a:lnTo>
                  <a:pt x="3410232" y="2571521"/>
                </a:lnTo>
                <a:lnTo>
                  <a:pt x="3423460" y="2528273"/>
                </a:lnTo>
                <a:lnTo>
                  <a:pt x="3432305" y="2472050"/>
                </a:lnTo>
                <a:lnTo>
                  <a:pt x="3432547" y="2464083"/>
                </a:lnTo>
                <a:lnTo>
                  <a:pt x="3432547" y="595154"/>
                </a:lnTo>
                <a:close/>
              </a:path>
              <a:path w="6499859" h="11308715">
                <a:moveTo>
                  <a:pt x="1807267" y="595154"/>
                </a:moveTo>
                <a:lnTo>
                  <a:pt x="752451" y="595154"/>
                </a:lnTo>
                <a:lnTo>
                  <a:pt x="699615" y="1356427"/>
                </a:lnTo>
                <a:lnTo>
                  <a:pt x="741268" y="1354004"/>
                </a:lnTo>
                <a:lnTo>
                  <a:pt x="808736" y="1347724"/>
                </a:lnTo>
                <a:lnTo>
                  <a:pt x="850517" y="1342500"/>
                </a:lnTo>
                <a:lnTo>
                  <a:pt x="896790" y="1335545"/>
                </a:lnTo>
                <a:lnTo>
                  <a:pt x="946903" y="1326606"/>
                </a:lnTo>
                <a:lnTo>
                  <a:pt x="1000201" y="1315427"/>
                </a:lnTo>
                <a:lnTo>
                  <a:pt x="1056031" y="1301753"/>
                </a:lnTo>
                <a:lnTo>
                  <a:pt x="1113740" y="1285328"/>
                </a:lnTo>
                <a:lnTo>
                  <a:pt x="1172674" y="1265898"/>
                </a:lnTo>
                <a:lnTo>
                  <a:pt x="1232178" y="1243208"/>
                </a:lnTo>
                <a:lnTo>
                  <a:pt x="1291601" y="1217002"/>
                </a:lnTo>
                <a:lnTo>
                  <a:pt x="1350287" y="1187025"/>
                </a:lnTo>
                <a:lnTo>
                  <a:pt x="1407584" y="1153022"/>
                </a:lnTo>
                <a:lnTo>
                  <a:pt x="1462837" y="1114738"/>
                </a:lnTo>
                <a:lnTo>
                  <a:pt x="1509324" y="1076999"/>
                </a:lnTo>
                <a:lnTo>
                  <a:pt x="1552039" y="1036479"/>
                </a:lnTo>
                <a:lnTo>
                  <a:pt x="1591103" y="993834"/>
                </a:lnTo>
                <a:lnTo>
                  <a:pt x="1626636" y="949721"/>
                </a:lnTo>
                <a:lnTo>
                  <a:pt x="1658757" y="904800"/>
                </a:lnTo>
                <a:lnTo>
                  <a:pt x="1687585" y="859725"/>
                </a:lnTo>
                <a:lnTo>
                  <a:pt x="1713242" y="815156"/>
                </a:lnTo>
                <a:lnTo>
                  <a:pt x="1735846" y="771749"/>
                </a:lnTo>
                <a:lnTo>
                  <a:pt x="1755517" y="730161"/>
                </a:lnTo>
                <a:lnTo>
                  <a:pt x="1772374" y="691051"/>
                </a:lnTo>
                <a:lnTo>
                  <a:pt x="1786539" y="655074"/>
                </a:lnTo>
                <a:lnTo>
                  <a:pt x="1807267" y="595154"/>
                </a:lnTo>
                <a:close/>
              </a:path>
              <a:path w="6499859" h="11308715">
                <a:moveTo>
                  <a:pt x="5721242" y="595154"/>
                </a:moveTo>
                <a:lnTo>
                  <a:pt x="4685011" y="595154"/>
                </a:lnTo>
                <a:lnTo>
                  <a:pt x="4694150" y="622890"/>
                </a:lnTo>
                <a:lnTo>
                  <a:pt x="4719891" y="691051"/>
                </a:lnTo>
                <a:lnTo>
                  <a:pt x="4736713" y="730161"/>
                </a:lnTo>
                <a:lnTo>
                  <a:pt x="4756317" y="771749"/>
                </a:lnTo>
                <a:lnTo>
                  <a:pt x="4778813" y="815156"/>
                </a:lnTo>
                <a:lnTo>
                  <a:pt x="4804311" y="859725"/>
                </a:lnTo>
                <a:lnTo>
                  <a:pt x="4832921" y="904800"/>
                </a:lnTo>
                <a:lnTo>
                  <a:pt x="4864753" y="949721"/>
                </a:lnTo>
                <a:lnTo>
                  <a:pt x="4899918" y="993834"/>
                </a:lnTo>
                <a:lnTo>
                  <a:pt x="4938525" y="1036479"/>
                </a:lnTo>
                <a:lnTo>
                  <a:pt x="4980686" y="1076999"/>
                </a:lnTo>
                <a:lnTo>
                  <a:pt x="5026509" y="1114738"/>
                </a:lnTo>
                <a:lnTo>
                  <a:pt x="5078122" y="1150924"/>
                </a:lnTo>
                <a:lnTo>
                  <a:pt x="5131619" y="1183301"/>
                </a:lnTo>
                <a:lnTo>
                  <a:pt x="5186459" y="1212083"/>
                </a:lnTo>
                <a:lnTo>
                  <a:pt x="5242101" y="1237484"/>
                </a:lnTo>
                <a:lnTo>
                  <a:pt x="5298001" y="1259718"/>
                </a:lnTo>
                <a:lnTo>
                  <a:pt x="5353619" y="1278999"/>
                </a:lnTo>
                <a:lnTo>
                  <a:pt x="5408413" y="1295541"/>
                </a:lnTo>
                <a:lnTo>
                  <a:pt x="5461840" y="1309556"/>
                </a:lnTo>
                <a:lnTo>
                  <a:pt x="5513359" y="1321261"/>
                </a:lnTo>
                <a:lnTo>
                  <a:pt x="5562429" y="1330867"/>
                </a:lnTo>
                <a:lnTo>
                  <a:pt x="5608507" y="1338590"/>
                </a:lnTo>
                <a:lnTo>
                  <a:pt x="5651052" y="1344642"/>
                </a:lnTo>
                <a:lnTo>
                  <a:pt x="5689522" y="1349238"/>
                </a:lnTo>
                <a:lnTo>
                  <a:pt x="5752068" y="1354917"/>
                </a:lnTo>
                <a:lnTo>
                  <a:pt x="5775062" y="1356427"/>
                </a:lnTo>
                <a:lnTo>
                  <a:pt x="5721242" y="595154"/>
                </a:lnTo>
                <a:close/>
              </a:path>
            </a:pathLst>
          </a:custGeom>
          <a:solidFill>
            <a:srgbClr val="0032A9">
              <a:alpha val="35000"/>
            </a:srgbClr>
          </a:solidFill>
        </p:spPr>
        <p:txBody>
          <a:bodyPr wrap="square" lIns="0" tIns="0" rIns="0" bIns="0" rtlCol="0"/>
          <a:lstStyle/>
          <a:p>
            <a:endParaRPr sz="1092"/>
          </a:p>
        </p:txBody>
      </p:sp>
      <p:sp>
        <p:nvSpPr>
          <p:cNvPr id="7" name="object 6">
            <a:extLst>
              <a:ext uri="{FF2B5EF4-FFF2-40B4-BE49-F238E27FC236}">
                <a16:creationId xmlns:a16="http://schemas.microsoft.com/office/drawing/2014/main" id="{917D3BBE-C4EF-6838-D097-39A7BBCB7B84}"/>
              </a:ext>
            </a:extLst>
          </p:cNvPr>
          <p:cNvSpPr txBox="1">
            <a:spLocks/>
          </p:cNvSpPr>
          <p:nvPr/>
        </p:nvSpPr>
        <p:spPr>
          <a:xfrm>
            <a:off x="412447" y="334891"/>
            <a:ext cx="6859350" cy="4075310"/>
          </a:xfrm>
          <a:prstGeom prst="rect">
            <a:avLst/>
          </a:prstGeom>
        </p:spPr>
        <p:txBody>
          <a:bodyPr vert="horz" wrap="square" lIns="0" tIns="165953" rIns="0" bIns="0" rtlCol="0">
            <a:spAutoFit/>
          </a:bodyPr>
          <a:lstStyle>
            <a:lvl1pPr>
              <a:defRPr>
                <a:latin typeface="+mj-lt"/>
                <a:ea typeface="+mj-ea"/>
                <a:cs typeface="+mj-cs"/>
              </a:defRPr>
            </a:lvl1pPr>
          </a:lstStyle>
          <a:p>
            <a:pPr marR="3081">
              <a:spcBef>
                <a:spcPts val="58"/>
              </a:spcBef>
            </a:pPr>
            <a:r>
              <a:rPr lang="fr-CA" sz="4002" b="1" kern="0" spc="-67" dirty="0">
                <a:solidFill>
                  <a:sysClr val="windowText" lastClr="000000"/>
                </a:solidFill>
                <a:latin typeface="+mn-lt"/>
              </a:rPr>
              <a:t>QUESTION 7 </a:t>
            </a:r>
          </a:p>
          <a:p>
            <a:pPr marR="3081">
              <a:spcBef>
                <a:spcPts val="58"/>
              </a:spcBef>
            </a:pPr>
            <a:r>
              <a:rPr lang="fr-CA" sz="3032" kern="0" spc="-67" dirty="0">
                <a:solidFill>
                  <a:sysClr val="windowText" lastClr="000000"/>
                </a:solidFill>
                <a:latin typeface="+mn-lt"/>
              </a:rPr>
              <a:t>À la suite de l’effondrement du Rana Plaza, l’indignation internationale et les pressions populaires ont rendu possible la signature de l’</a:t>
            </a:r>
            <a:r>
              <a:rPr lang="fr-CA" sz="3032" i="1" kern="0" spc="-67" dirty="0">
                <a:solidFill>
                  <a:sysClr val="windowText" lastClr="000000"/>
                </a:solidFill>
                <a:latin typeface="+mn-lt"/>
              </a:rPr>
              <a:t>Accord sur la sécurité incendie et la sécurité des bâtiments</a:t>
            </a:r>
            <a:r>
              <a:rPr lang="fr-CA" sz="3032" kern="0" spc="-67" dirty="0">
                <a:solidFill>
                  <a:sysClr val="windowText" lastClr="000000"/>
                </a:solidFill>
                <a:latin typeface="+mn-lt"/>
              </a:rPr>
              <a:t>. Grâce à ce dernier, combien d’inspections ont été effectuées dans les usines ? </a:t>
            </a:r>
          </a:p>
        </p:txBody>
      </p:sp>
      <p:sp>
        <p:nvSpPr>
          <p:cNvPr id="8" name="object 2">
            <a:extLst>
              <a:ext uri="{FF2B5EF4-FFF2-40B4-BE49-F238E27FC236}">
                <a16:creationId xmlns:a16="http://schemas.microsoft.com/office/drawing/2014/main" id="{6C16AC16-AAEC-C713-B3E0-97AB121E5316}"/>
              </a:ext>
            </a:extLst>
          </p:cNvPr>
          <p:cNvSpPr txBox="1"/>
          <p:nvPr/>
        </p:nvSpPr>
        <p:spPr>
          <a:xfrm>
            <a:off x="1237119" y="4260740"/>
            <a:ext cx="3240335" cy="2101135"/>
          </a:xfrm>
          <a:prstGeom prst="rect">
            <a:avLst/>
          </a:prstGeom>
        </p:spPr>
        <p:txBody>
          <a:bodyPr vert="horz" wrap="square" lIns="0" tIns="251062" rIns="0" bIns="0" rtlCol="0">
            <a:spAutoFit/>
          </a:bodyPr>
          <a:lstStyle/>
          <a:p>
            <a:pPr marL="693115" indent="-693115" algn="just">
              <a:buFont typeface="+mj-lt"/>
              <a:buAutoNum type="alphaLcParenR"/>
            </a:pPr>
            <a:r>
              <a:rPr lang="fr-CA" sz="4002" b="1" dirty="0">
                <a:ea typeface="Calibri" panose="020F0502020204030204" pitchFamily="34" charset="0"/>
                <a:cs typeface="Arial" panose="020B0604020202020204" pitchFamily="34" charset="0"/>
              </a:rPr>
              <a:t>12 000</a:t>
            </a:r>
          </a:p>
          <a:p>
            <a:pPr marL="693115" indent="-693115" algn="just">
              <a:buFont typeface="+mj-lt"/>
              <a:buAutoNum type="alphaLcParenR"/>
            </a:pPr>
            <a:r>
              <a:rPr lang="fr-CA" sz="4002" b="1" dirty="0">
                <a:ea typeface="Calibri" panose="020F0502020204030204" pitchFamily="34" charset="0"/>
                <a:cs typeface="Arial" panose="020B0604020202020204" pitchFamily="34" charset="0"/>
              </a:rPr>
              <a:t>34 000</a:t>
            </a:r>
          </a:p>
          <a:p>
            <a:pPr marL="693115" indent="-693115" algn="just">
              <a:buFont typeface="+mj-lt"/>
              <a:buAutoNum type="alphaLcParenR"/>
            </a:pPr>
            <a:r>
              <a:rPr lang="fr-CA" sz="4002" b="1" dirty="0">
                <a:ea typeface="Calibri" panose="020F0502020204030204" pitchFamily="34" charset="0"/>
                <a:cs typeface="Arial" panose="020B0604020202020204" pitchFamily="34" charset="0"/>
              </a:rPr>
              <a:t>56 000</a:t>
            </a:r>
          </a:p>
        </p:txBody>
      </p:sp>
      <p:pic>
        <p:nvPicPr>
          <p:cNvPr id="10" name="Image 9" descr="Une image contenant texte, affiche, logo, graphisme&#10;&#10;Description générée automatiquement">
            <a:extLst>
              <a:ext uri="{FF2B5EF4-FFF2-40B4-BE49-F238E27FC236}">
                <a16:creationId xmlns:a16="http://schemas.microsoft.com/office/drawing/2014/main" id="{1E892B3E-3DDF-7A6A-9E06-F4831DD666E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477454" y="3904408"/>
            <a:ext cx="1969670" cy="2578014"/>
          </a:xfrm>
          <a:prstGeom prst="rect">
            <a:avLst/>
          </a:prstGeom>
        </p:spPr>
      </p:pic>
      <p:pic>
        <p:nvPicPr>
          <p:cNvPr id="13" name="Graphique 12" descr="Étoiles avec un remplissage uni">
            <a:extLst>
              <a:ext uri="{FF2B5EF4-FFF2-40B4-BE49-F238E27FC236}">
                <a16:creationId xmlns:a16="http://schemas.microsoft.com/office/drawing/2014/main" id="{6290CE4F-B262-CD36-24C1-2E8B29C39BB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152489" y="496050"/>
            <a:ext cx="554493" cy="554493"/>
          </a:xfrm>
          <a:prstGeom prst="rect">
            <a:avLst/>
          </a:prstGeom>
        </p:spPr>
      </p:pic>
      <p:sp>
        <p:nvSpPr>
          <p:cNvPr id="16" name="ZoneTexte 15">
            <a:extLst>
              <a:ext uri="{FF2B5EF4-FFF2-40B4-BE49-F238E27FC236}">
                <a16:creationId xmlns:a16="http://schemas.microsoft.com/office/drawing/2014/main" id="{B76E0897-7A57-AAE1-8D4D-5BEE7E173F41}"/>
              </a:ext>
            </a:extLst>
          </p:cNvPr>
          <p:cNvSpPr txBox="1"/>
          <p:nvPr/>
        </p:nvSpPr>
        <p:spPr>
          <a:xfrm>
            <a:off x="1127081" y="6602969"/>
            <a:ext cx="5996856" cy="204351"/>
          </a:xfrm>
          <a:prstGeom prst="rect">
            <a:avLst/>
          </a:prstGeom>
          <a:noFill/>
        </p:spPr>
        <p:txBody>
          <a:bodyPr wrap="square" rtlCol="0">
            <a:spAutoFit/>
          </a:bodyPr>
          <a:lstStyle/>
          <a:p>
            <a:pPr algn="r"/>
            <a:r>
              <a:rPr lang="fr-CA" sz="728" dirty="0"/>
              <a:t>Source image : Association québécoise des organismes de coopération internationale et François Simard</a:t>
            </a:r>
          </a:p>
        </p:txBody>
      </p:sp>
    </p:spTree>
    <p:extLst>
      <p:ext uri="{BB962C8B-B14F-4D97-AF65-F5344CB8AC3E}">
        <p14:creationId xmlns:p14="http://schemas.microsoft.com/office/powerpoint/2010/main" val="964913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04" y="0"/>
            <a:ext cx="7470758" cy="6857615"/>
          </a:xfrm>
          <a:custGeom>
            <a:avLst/>
            <a:gdLst/>
            <a:ahLst/>
            <a:cxnLst/>
            <a:rect l="l" t="t" r="r" b="b"/>
            <a:pathLst>
              <a:path w="8953500" h="11308715">
                <a:moveTo>
                  <a:pt x="0" y="11308556"/>
                </a:moveTo>
                <a:lnTo>
                  <a:pt x="8952937" y="11308556"/>
                </a:lnTo>
                <a:lnTo>
                  <a:pt x="8952937" y="0"/>
                </a:lnTo>
                <a:lnTo>
                  <a:pt x="0" y="0"/>
                </a:lnTo>
                <a:lnTo>
                  <a:pt x="0" y="11308556"/>
                </a:lnTo>
                <a:close/>
              </a:path>
            </a:pathLst>
          </a:custGeom>
          <a:solidFill>
            <a:srgbClr val="CA66E2">
              <a:alpha val="46899"/>
            </a:srgbClr>
          </a:solidFill>
        </p:spPr>
        <p:txBody>
          <a:bodyPr wrap="square" lIns="0" tIns="0" rIns="0" bIns="0" rtlCol="0"/>
          <a:lstStyle/>
          <a:p>
            <a:endParaRPr sz="1092"/>
          </a:p>
        </p:txBody>
      </p:sp>
      <p:sp>
        <p:nvSpPr>
          <p:cNvPr id="3" name="object 3"/>
          <p:cNvSpPr/>
          <p:nvPr/>
        </p:nvSpPr>
        <p:spPr>
          <a:xfrm>
            <a:off x="10182528" y="0"/>
            <a:ext cx="1435521" cy="6857615"/>
          </a:xfrm>
          <a:custGeom>
            <a:avLst/>
            <a:gdLst/>
            <a:ahLst/>
            <a:cxnLst/>
            <a:rect l="l" t="t" r="r" b="b"/>
            <a:pathLst>
              <a:path w="2367280" h="11308715">
                <a:moveTo>
                  <a:pt x="0" y="11308556"/>
                </a:moveTo>
                <a:lnTo>
                  <a:pt x="2366909" y="11308556"/>
                </a:lnTo>
                <a:lnTo>
                  <a:pt x="2366909" y="0"/>
                </a:lnTo>
                <a:lnTo>
                  <a:pt x="0" y="0"/>
                </a:lnTo>
                <a:lnTo>
                  <a:pt x="0" y="11308556"/>
                </a:lnTo>
                <a:close/>
              </a:path>
            </a:pathLst>
          </a:custGeom>
          <a:solidFill>
            <a:srgbClr val="CA66E2">
              <a:alpha val="77049"/>
            </a:srgbClr>
          </a:solidFill>
        </p:spPr>
        <p:txBody>
          <a:bodyPr wrap="square" lIns="0" tIns="0" rIns="0" bIns="0" rtlCol="0"/>
          <a:lstStyle/>
          <a:p>
            <a:endParaRPr sz="1092"/>
          </a:p>
        </p:txBody>
      </p:sp>
      <p:sp>
        <p:nvSpPr>
          <p:cNvPr id="4" name="object 4"/>
          <p:cNvSpPr/>
          <p:nvPr/>
        </p:nvSpPr>
        <p:spPr>
          <a:xfrm>
            <a:off x="7474162" y="0"/>
            <a:ext cx="3941521" cy="6857615"/>
          </a:xfrm>
          <a:custGeom>
            <a:avLst/>
            <a:gdLst/>
            <a:ahLst/>
            <a:cxnLst/>
            <a:rect l="l" t="t" r="r" b="b"/>
            <a:pathLst>
              <a:path w="6499859" h="11308715">
                <a:moveTo>
                  <a:pt x="2837623" y="0"/>
                </a:moveTo>
                <a:lnTo>
                  <a:pt x="792348" y="0"/>
                </a:lnTo>
                <a:lnTo>
                  <a:pt x="786690" y="72647"/>
                </a:lnTo>
                <a:lnTo>
                  <a:pt x="762230" y="479692"/>
                </a:lnTo>
                <a:lnTo>
                  <a:pt x="2837623" y="479692"/>
                </a:lnTo>
                <a:lnTo>
                  <a:pt x="2837623" y="0"/>
                </a:lnTo>
                <a:close/>
              </a:path>
              <a:path w="6499859" h="11308715">
                <a:moveTo>
                  <a:pt x="5679214" y="0"/>
                </a:moveTo>
                <a:lnTo>
                  <a:pt x="2962865" y="0"/>
                </a:lnTo>
                <a:lnTo>
                  <a:pt x="2962865" y="479692"/>
                </a:lnTo>
                <a:lnTo>
                  <a:pt x="5712436" y="479692"/>
                </a:lnTo>
                <a:lnTo>
                  <a:pt x="5701931" y="329005"/>
                </a:lnTo>
                <a:lnTo>
                  <a:pt x="3213360" y="329005"/>
                </a:lnTo>
                <a:lnTo>
                  <a:pt x="3179941" y="321850"/>
                </a:lnTo>
                <a:lnTo>
                  <a:pt x="3152206" y="302586"/>
                </a:lnTo>
                <a:lnTo>
                  <a:pt x="3133277" y="274517"/>
                </a:lnTo>
                <a:lnTo>
                  <a:pt x="3126274" y="240945"/>
                </a:lnTo>
                <a:lnTo>
                  <a:pt x="3133275" y="207521"/>
                </a:lnTo>
                <a:lnTo>
                  <a:pt x="3152202" y="179787"/>
                </a:lnTo>
                <a:lnTo>
                  <a:pt x="3179936" y="160860"/>
                </a:lnTo>
                <a:lnTo>
                  <a:pt x="3213360" y="153859"/>
                </a:lnTo>
                <a:lnTo>
                  <a:pt x="5689721" y="153859"/>
                </a:lnTo>
                <a:lnTo>
                  <a:pt x="5684060" y="72647"/>
                </a:lnTo>
                <a:lnTo>
                  <a:pt x="5679214" y="0"/>
                </a:lnTo>
                <a:close/>
              </a:path>
              <a:path w="6499859" h="11308715">
                <a:moveTo>
                  <a:pt x="5689721" y="153859"/>
                </a:moveTo>
                <a:lnTo>
                  <a:pt x="3213360" y="153859"/>
                </a:lnTo>
                <a:lnTo>
                  <a:pt x="3246937" y="160860"/>
                </a:lnTo>
                <a:lnTo>
                  <a:pt x="3275010" y="179787"/>
                </a:lnTo>
                <a:lnTo>
                  <a:pt x="3294275" y="207521"/>
                </a:lnTo>
                <a:lnTo>
                  <a:pt x="3301431" y="240945"/>
                </a:lnTo>
                <a:lnTo>
                  <a:pt x="3294275" y="274517"/>
                </a:lnTo>
                <a:lnTo>
                  <a:pt x="3275010" y="302586"/>
                </a:lnTo>
                <a:lnTo>
                  <a:pt x="3246937" y="321850"/>
                </a:lnTo>
                <a:lnTo>
                  <a:pt x="3213360" y="329005"/>
                </a:lnTo>
                <a:lnTo>
                  <a:pt x="5701931" y="329005"/>
                </a:lnTo>
                <a:lnTo>
                  <a:pt x="5689721" y="153859"/>
                </a:lnTo>
                <a:close/>
              </a:path>
              <a:path w="6499859" h="11308715">
                <a:moveTo>
                  <a:pt x="2840555" y="595154"/>
                </a:moveTo>
                <a:lnTo>
                  <a:pt x="1942299" y="595154"/>
                </a:lnTo>
                <a:lnTo>
                  <a:pt x="1936186" y="616384"/>
                </a:lnTo>
                <a:lnTo>
                  <a:pt x="1927772" y="643318"/>
                </a:lnTo>
                <a:lnTo>
                  <a:pt x="1903476" y="711686"/>
                </a:lnTo>
                <a:lnTo>
                  <a:pt x="1887315" y="751815"/>
                </a:lnTo>
                <a:lnTo>
                  <a:pt x="1868290" y="795037"/>
                </a:lnTo>
                <a:lnTo>
                  <a:pt x="1846261" y="840700"/>
                </a:lnTo>
                <a:lnTo>
                  <a:pt x="1821088" y="888149"/>
                </a:lnTo>
                <a:lnTo>
                  <a:pt x="1792630" y="936734"/>
                </a:lnTo>
                <a:lnTo>
                  <a:pt x="1760746" y="985801"/>
                </a:lnTo>
                <a:lnTo>
                  <a:pt x="1725297" y="1034697"/>
                </a:lnTo>
                <a:lnTo>
                  <a:pt x="1686142" y="1082770"/>
                </a:lnTo>
                <a:lnTo>
                  <a:pt x="1643140" y="1129368"/>
                </a:lnTo>
                <a:lnTo>
                  <a:pt x="1596151" y="1173836"/>
                </a:lnTo>
                <a:lnTo>
                  <a:pt x="1545034" y="1215524"/>
                </a:lnTo>
                <a:lnTo>
                  <a:pt x="1487077" y="1256067"/>
                </a:lnTo>
                <a:lnTo>
                  <a:pt x="1427355" y="1292274"/>
                </a:lnTo>
                <a:lnTo>
                  <a:pt x="1366436" y="1324390"/>
                </a:lnTo>
                <a:lnTo>
                  <a:pt x="1304890" y="1352660"/>
                </a:lnTo>
                <a:lnTo>
                  <a:pt x="1243284" y="1377328"/>
                </a:lnTo>
                <a:lnTo>
                  <a:pt x="1182187" y="1398640"/>
                </a:lnTo>
                <a:lnTo>
                  <a:pt x="1122168" y="1416840"/>
                </a:lnTo>
                <a:lnTo>
                  <a:pt x="1063796" y="1432172"/>
                </a:lnTo>
                <a:lnTo>
                  <a:pt x="1007638" y="1444883"/>
                </a:lnTo>
                <a:lnTo>
                  <a:pt x="954263" y="1455216"/>
                </a:lnTo>
                <a:lnTo>
                  <a:pt x="904241" y="1463417"/>
                </a:lnTo>
                <a:lnTo>
                  <a:pt x="858139" y="1469729"/>
                </a:lnTo>
                <a:lnTo>
                  <a:pt x="816526" y="1474399"/>
                </a:lnTo>
                <a:lnTo>
                  <a:pt x="749042" y="1479790"/>
                </a:lnTo>
                <a:lnTo>
                  <a:pt x="706337" y="1481546"/>
                </a:lnTo>
                <a:lnTo>
                  <a:pt x="695698" y="1481674"/>
                </a:lnTo>
                <a:lnTo>
                  <a:pt x="627198" y="2489523"/>
                </a:lnTo>
                <a:lnTo>
                  <a:pt x="0" y="11308556"/>
                </a:lnTo>
                <a:lnTo>
                  <a:pt x="2031352" y="11308556"/>
                </a:lnTo>
                <a:lnTo>
                  <a:pt x="3132148" y="3885834"/>
                </a:lnTo>
                <a:lnTo>
                  <a:pt x="5956483" y="3885834"/>
                </a:lnTo>
                <a:lnTo>
                  <a:pt x="5899192" y="3103039"/>
                </a:lnTo>
                <a:lnTo>
                  <a:pt x="2840555" y="3103039"/>
                </a:lnTo>
                <a:lnTo>
                  <a:pt x="2840555" y="595154"/>
                </a:lnTo>
                <a:close/>
              </a:path>
              <a:path w="6499859" h="11308715">
                <a:moveTo>
                  <a:pt x="5956483" y="3885834"/>
                </a:moveTo>
                <a:lnTo>
                  <a:pt x="3132148" y="3885834"/>
                </a:lnTo>
                <a:lnTo>
                  <a:pt x="4412164" y="11308556"/>
                </a:lnTo>
                <a:lnTo>
                  <a:pt x="6499734" y="11308556"/>
                </a:lnTo>
                <a:lnTo>
                  <a:pt x="5956483" y="3885834"/>
                </a:lnTo>
                <a:close/>
              </a:path>
              <a:path w="6499859" h="11308715">
                <a:moveTo>
                  <a:pt x="4553895" y="595154"/>
                </a:moveTo>
                <a:lnTo>
                  <a:pt x="3560732" y="595154"/>
                </a:lnTo>
                <a:lnTo>
                  <a:pt x="3560628" y="2469084"/>
                </a:lnTo>
                <a:lnTo>
                  <a:pt x="3559572" y="2486936"/>
                </a:lnTo>
                <a:lnTo>
                  <a:pt x="3550136" y="2547368"/>
                </a:lnTo>
                <a:lnTo>
                  <a:pt x="3539523" y="2587439"/>
                </a:lnTo>
                <a:lnTo>
                  <a:pt x="3523490" y="2632406"/>
                </a:lnTo>
                <a:lnTo>
                  <a:pt x="3500921" y="2681016"/>
                </a:lnTo>
                <a:lnTo>
                  <a:pt x="3470699" y="2732014"/>
                </a:lnTo>
                <a:lnTo>
                  <a:pt x="3431708" y="2784146"/>
                </a:lnTo>
                <a:lnTo>
                  <a:pt x="3382830" y="2836157"/>
                </a:lnTo>
                <a:lnTo>
                  <a:pt x="3322948" y="2886792"/>
                </a:lnTo>
                <a:lnTo>
                  <a:pt x="3248895" y="2939026"/>
                </a:lnTo>
                <a:lnTo>
                  <a:pt x="3179749" y="2981569"/>
                </a:lnTo>
                <a:lnTo>
                  <a:pt x="3116460" y="3015402"/>
                </a:lnTo>
                <a:lnTo>
                  <a:pt x="3059980" y="3041504"/>
                </a:lnTo>
                <a:lnTo>
                  <a:pt x="3011257" y="3060854"/>
                </a:lnTo>
                <a:lnTo>
                  <a:pt x="2971244" y="3074431"/>
                </a:lnTo>
                <a:lnTo>
                  <a:pt x="2912961" y="3090319"/>
                </a:lnTo>
                <a:lnTo>
                  <a:pt x="2840555" y="3103039"/>
                </a:lnTo>
                <a:lnTo>
                  <a:pt x="5899192" y="3103039"/>
                </a:lnTo>
                <a:lnTo>
                  <a:pt x="5846484" y="2382867"/>
                </a:lnTo>
                <a:lnTo>
                  <a:pt x="5783868" y="1481674"/>
                </a:lnTo>
                <a:lnTo>
                  <a:pt x="5764779" y="1480916"/>
                </a:lnTo>
                <a:lnTo>
                  <a:pt x="5710446" y="1477398"/>
                </a:lnTo>
                <a:lnTo>
                  <a:pt x="5637489" y="1469897"/>
                </a:lnTo>
                <a:lnTo>
                  <a:pt x="5595122" y="1464163"/>
                </a:lnTo>
                <a:lnTo>
                  <a:pt x="5549412" y="1456843"/>
                </a:lnTo>
                <a:lnTo>
                  <a:pt x="5500797" y="1447742"/>
                </a:lnTo>
                <a:lnTo>
                  <a:pt x="5449715" y="1436663"/>
                </a:lnTo>
                <a:lnTo>
                  <a:pt x="5396603" y="1423410"/>
                </a:lnTo>
                <a:lnTo>
                  <a:pt x="5341899" y="1407786"/>
                </a:lnTo>
                <a:lnTo>
                  <a:pt x="5286042" y="1389594"/>
                </a:lnTo>
                <a:lnTo>
                  <a:pt x="5229468" y="1368639"/>
                </a:lnTo>
                <a:lnTo>
                  <a:pt x="5172615" y="1344723"/>
                </a:lnTo>
                <a:lnTo>
                  <a:pt x="5115921" y="1317650"/>
                </a:lnTo>
                <a:lnTo>
                  <a:pt x="5059824" y="1287223"/>
                </a:lnTo>
                <a:lnTo>
                  <a:pt x="5004762" y="1253247"/>
                </a:lnTo>
                <a:lnTo>
                  <a:pt x="4951171" y="1215524"/>
                </a:lnTo>
                <a:lnTo>
                  <a:pt x="4900050" y="1173798"/>
                </a:lnTo>
                <a:lnTo>
                  <a:pt x="4853058" y="1129223"/>
                </a:lnTo>
                <a:lnTo>
                  <a:pt x="4810054" y="1082471"/>
                </a:lnTo>
                <a:lnTo>
                  <a:pt x="4770898" y="1034209"/>
                </a:lnTo>
                <a:lnTo>
                  <a:pt x="4735449" y="985107"/>
                </a:lnTo>
                <a:lnTo>
                  <a:pt x="4703565" y="935835"/>
                </a:lnTo>
                <a:lnTo>
                  <a:pt x="4675108" y="887062"/>
                </a:lnTo>
                <a:lnTo>
                  <a:pt x="4649935" y="839457"/>
                </a:lnTo>
                <a:lnTo>
                  <a:pt x="4627907" y="793689"/>
                </a:lnTo>
                <a:lnTo>
                  <a:pt x="4608882" y="750429"/>
                </a:lnTo>
                <a:lnTo>
                  <a:pt x="4592721" y="710344"/>
                </a:lnTo>
                <a:lnTo>
                  <a:pt x="4579282" y="674105"/>
                </a:lnTo>
                <a:lnTo>
                  <a:pt x="4560010" y="615841"/>
                </a:lnTo>
                <a:lnTo>
                  <a:pt x="4553895" y="595154"/>
                </a:lnTo>
                <a:close/>
              </a:path>
              <a:path w="6499859" h="11308715">
                <a:moveTo>
                  <a:pt x="3432547" y="595154"/>
                </a:moveTo>
                <a:lnTo>
                  <a:pt x="2965807" y="595154"/>
                </a:lnTo>
                <a:lnTo>
                  <a:pt x="2965807" y="2943544"/>
                </a:lnTo>
                <a:lnTo>
                  <a:pt x="3040189" y="2912696"/>
                </a:lnTo>
                <a:lnTo>
                  <a:pt x="3085275" y="2889923"/>
                </a:lnTo>
                <a:lnTo>
                  <a:pt x="3134797" y="2861670"/>
                </a:lnTo>
                <a:lnTo>
                  <a:pt x="3188134" y="2827503"/>
                </a:lnTo>
                <a:lnTo>
                  <a:pt x="3244668" y="2786986"/>
                </a:lnTo>
                <a:lnTo>
                  <a:pt x="3307581" y="2731757"/>
                </a:lnTo>
                <a:lnTo>
                  <a:pt x="3354605" y="2675768"/>
                </a:lnTo>
                <a:lnTo>
                  <a:pt x="3388051" y="2621521"/>
                </a:lnTo>
                <a:lnTo>
                  <a:pt x="3410232" y="2571521"/>
                </a:lnTo>
                <a:lnTo>
                  <a:pt x="3423460" y="2528273"/>
                </a:lnTo>
                <a:lnTo>
                  <a:pt x="3432305" y="2472050"/>
                </a:lnTo>
                <a:lnTo>
                  <a:pt x="3432547" y="2464083"/>
                </a:lnTo>
                <a:lnTo>
                  <a:pt x="3432547" y="595154"/>
                </a:lnTo>
                <a:close/>
              </a:path>
              <a:path w="6499859" h="11308715">
                <a:moveTo>
                  <a:pt x="1807267" y="595154"/>
                </a:moveTo>
                <a:lnTo>
                  <a:pt x="752451" y="595154"/>
                </a:lnTo>
                <a:lnTo>
                  <a:pt x="699615" y="1356427"/>
                </a:lnTo>
                <a:lnTo>
                  <a:pt x="741268" y="1354004"/>
                </a:lnTo>
                <a:lnTo>
                  <a:pt x="808736" y="1347724"/>
                </a:lnTo>
                <a:lnTo>
                  <a:pt x="850517" y="1342500"/>
                </a:lnTo>
                <a:lnTo>
                  <a:pt x="896790" y="1335545"/>
                </a:lnTo>
                <a:lnTo>
                  <a:pt x="946903" y="1326606"/>
                </a:lnTo>
                <a:lnTo>
                  <a:pt x="1000201" y="1315427"/>
                </a:lnTo>
                <a:lnTo>
                  <a:pt x="1056031" y="1301753"/>
                </a:lnTo>
                <a:lnTo>
                  <a:pt x="1113740" y="1285328"/>
                </a:lnTo>
                <a:lnTo>
                  <a:pt x="1172674" y="1265898"/>
                </a:lnTo>
                <a:lnTo>
                  <a:pt x="1232178" y="1243208"/>
                </a:lnTo>
                <a:lnTo>
                  <a:pt x="1291601" y="1217002"/>
                </a:lnTo>
                <a:lnTo>
                  <a:pt x="1350287" y="1187025"/>
                </a:lnTo>
                <a:lnTo>
                  <a:pt x="1407584" y="1153022"/>
                </a:lnTo>
                <a:lnTo>
                  <a:pt x="1462837" y="1114738"/>
                </a:lnTo>
                <a:lnTo>
                  <a:pt x="1509324" y="1076999"/>
                </a:lnTo>
                <a:lnTo>
                  <a:pt x="1552039" y="1036479"/>
                </a:lnTo>
                <a:lnTo>
                  <a:pt x="1591103" y="993834"/>
                </a:lnTo>
                <a:lnTo>
                  <a:pt x="1626636" y="949721"/>
                </a:lnTo>
                <a:lnTo>
                  <a:pt x="1658757" y="904800"/>
                </a:lnTo>
                <a:lnTo>
                  <a:pt x="1687585" y="859725"/>
                </a:lnTo>
                <a:lnTo>
                  <a:pt x="1713242" y="815156"/>
                </a:lnTo>
                <a:lnTo>
                  <a:pt x="1735846" y="771749"/>
                </a:lnTo>
                <a:lnTo>
                  <a:pt x="1755517" y="730161"/>
                </a:lnTo>
                <a:lnTo>
                  <a:pt x="1772374" y="691051"/>
                </a:lnTo>
                <a:lnTo>
                  <a:pt x="1786539" y="655074"/>
                </a:lnTo>
                <a:lnTo>
                  <a:pt x="1807267" y="595154"/>
                </a:lnTo>
                <a:close/>
              </a:path>
              <a:path w="6499859" h="11308715">
                <a:moveTo>
                  <a:pt x="5721242" y="595154"/>
                </a:moveTo>
                <a:lnTo>
                  <a:pt x="4685011" y="595154"/>
                </a:lnTo>
                <a:lnTo>
                  <a:pt x="4694150" y="622890"/>
                </a:lnTo>
                <a:lnTo>
                  <a:pt x="4719891" y="691051"/>
                </a:lnTo>
                <a:lnTo>
                  <a:pt x="4736713" y="730161"/>
                </a:lnTo>
                <a:lnTo>
                  <a:pt x="4756317" y="771749"/>
                </a:lnTo>
                <a:lnTo>
                  <a:pt x="4778813" y="815156"/>
                </a:lnTo>
                <a:lnTo>
                  <a:pt x="4804311" y="859725"/>
                </a:lnTo>
                <a:lnTo>
                  <a:pt x="4832921" y="904800"/>
                </a:lnTo>
                <a:lnTo>
                  <a:pt x="4864753" y="949721"/>
                </a:lnTo>
                <a:lnTo>
                  <a:pt x="4899918" y="993834"/>
                </a:lnTo>
                <a:lnTo>
                  <a:pt x="4938525" y="1036479"/>
                </a:lnTo>
                <a:lnTo>
                  <a:pt x="4980686" y="1076999"/>
                </a:lnTo>
                <a:lnTo>
                  <a:pt x="5026509" y="1114738"/>
                </a:lnTo>
                <a:lnTo>
                  <a:pt x="5078122" y="1150924"/>
                </a:lnTo>
                <a:lnTo>
                  <a:pt x="5131619" y="1183301"/>
                </a:lnTo>
                <a:lnTo>
                  <a:pt x="5186459" y="1212083"/>
                </a:lnTo>
                <a:lnTo>
                  <a:pt x="5242101" y="1237484"/>
                </a:lnTo>
                <a:lnTo>
                  <a:pt x="5298001" y="1259718"/>
                </a:lnTo>
                <a:lnTo>
                  <a:pt x="5353619" y="1278999"/>
                </a:lnTo>
                <a:lnTo>
                  <a:pt x="5408413" y="1295541"/>
                </a:lnTo>
                <a:lnTo>
                  <a:pt x="5461840" y="1309556"/>
                </a:lnTo>
                <a:lnTo>
                  <a:pt x="5513359" y="1321261"/>
                </a:lnTo>
                <a:lnTo>
                  <a:pt x="5562429" y="1330867"/>
                </a:lnTo>
                <a:lnTo>
                  <a:pt x="5608507" y="1338590"/>
                </a:lnTo>
                <a:lnTo>
                  <a:pt x="5651052" y="1344642"/>
                </a:lnTo>
                <a:lnTo>
                  <a:pt x="5689522" y="1349238"/>
                </a:lnTo>
                <a:lnTo>
                  <a:pt x="5752068" y="1354917"/>
                </a:lnTo>
                <a:lnTo>
                  <a:pt x="5775062" y="1356427"/>
                </a:lnTo>
                <a:lnTo>
                  <a:pt x="5721242" y="595154"/>
                </a:lnTo>
                <a:close/>
              </a:path>
            </a:pathLst>
          </a:custGeom>
          <a:solidFill>
            <a:srgbClr val="0032A9">
              <a:alpha val="35000"/>
            </a:srgbClr>
          </a:solidFill>
        </p:spPr>
        <p:txBody>
          <a:bodyPr wrap="square" lIns="0" tIns="0" rIns="0" bIns="0" rtlCol="0"/>
          <a:lstStyle/>
          <a:p>
            <a:endParaRPr sz="1092"/>
          </a:p>
        </p:txBody>
      </p:sp>
      <p:sp>
        <p:nvSpPr>
          <p:cNvPr id="7" name="object 6">
            <a:extLst>
              <a:ext uri="{FF2B5EF4-FFF2-40B4-BE49-F238E27FC236}">
                <a16:creationId xmlns:a16="http://schemas.microsoft.com/office/drawing/2014/main" id="{917D3BBE-C4EF-6838-D097-39A7BBCB7B84}"/>
              </a:ext>
            </a:extLst>
          </p:cNvPr>
          <p:cNvSpPr txBox="1">
            <a:spLocks/>
          </p:cNvSpPr>
          <p:nvPr/>
        </p:nvSpPr>
        <p:spPr>
          <a:xfrm>
            <a:off x="412447" y="334891"/>
            <a:ext cx="6859350" cy="4075310"/>
          </a:xfrm>
          <a:prstGeom prst="rect">
            <a:avLst/>
          </a:prstGeom>
        </p:spPr>
        <p:txBody>
          <a:bodyPr vert="horz" wrap="square" lIns="0" tIns="165953" rIns="0" bIns="0" rtlCol="0">
            <a:spAutoFit/>
          </a:bodyPr>
          <a:lstStyle>
            <a:lvl1pPr>
              <a:defRPr>
                <a:latin typeface="+mj-lt"/>
                <a:ea typeface="+mj-ea"/>
                <a:cs typeface="+mj-cs"/>
              </a:defRPr>
            </a:lvl1pPr>
          </a:lstStyle>
          <a:p>
            <a:pPr marR="3081">
              <a:spcBef>
                <a:spcPts val="58"/>
              </a:spcBef>
            </a:pPr>
            <a:r>
              <a:rPr lang="fr-CA" sz="4002" b="1" kern="0" spc="-67" dirty="0">
                <a:solidFill>
                  <a:sysClr val="windowText" lastClr="000000"/>
                </a:solidFill>
                <a:latin typeface="+mn-lt"/>
              </a:rPr>
              <a:t>QUESTION 7 </a:t>
            </a:r>
          </a:p>
          <a:p>
            <a:pPr marR="3081">
              <a:spcBef>
                <a:spcPts val="58"/>
              </a:spcBef>
            </a:pPr>
            <a:r>
              <a:rPr lang="fr-CA" sz="3032" kern="0" spc="-67" dirty="0">
                <a:solidFill>
                  <a:sysClr val="windowText" lastClr="000000"/>
                </a:solidFill>
                <a:latin typeface="+mn-lt"/>
              </a:rPr>
              <a:t>À la suite de l’effondrement du Rana Plaza, l’indignation internationale et les pressions populaires ont rendu possible la signature de l’</a:t>
            </a:r>
            <a:r>
              <a:rPr lang="fr-CA" sz="3032" i="1" kern="0" spc="-67" dirty="0">
                <a:solidFill>
                  <a:sysClr val="windowText" lastClr="000000"/>
                </a:solidFill>
                <a:latin typeface="+mn-lt"/>
              </a:rPr>
              <a:t>Accord sur la sécurité incendie et la sécurité des bâtiments</a:t>
            </a:r>
            <a:r>
              <a:rPr lang="fr-CA" sz="3032" kern="0" spc="-67" dirty="0">
                <a:solidFill>
                  <a:sysClr val="windowText" lastClr="000000"/>
                </a:solidFill>
                <a:latin typeface="+mn-lt"/>
              </a:rPr>
              <a:t>. Grâce à ce dernier, combien d’inspections ont été effectuées dans les usines ? </a:t>
            </a:r>
          </a:p>
        </p:txBody>
      </p:sp>
      <p:sp>
        <p:nvSpPr>
          <p:cNvPr id="8" name="object 2">
            <a:extLst>
              <a:ext uri="{FF2B5EF4-FFF2-40B4-BE49-F238E27FC236}">
                <a16:creationId xmlns:a16="http://schemas.microsoft.com/office/drawing/2014/main" id="{6C16AC16-AAEC-C713-B3E0-97AB121E5316}"/>
              </a:ext>
            </a:extLst>
          </p:cNvPr>
          <p:cNvSpPr txBox="1"/>
          <p:nvPr/>
        </p:nvSpPr>
        <p:spPr>
          <a:xfrm>
            <a:off x="1237119" y="4260740"/>
            <a:ext cx="3240335" cy="2101135"/>
          </a:xfrm>
          <a:prstGeom prst="rect">
            <a:avLst/>
          </a:prstGeom>
        </p:spPr>
        <p:txBody>
          <a:bodyPr vert="horz" wrap="square" lIns="0" tIns="251062" rIns="0" bIns="0" rtlCol="0">
            <a:spAutoFit/>
          </a:bodyPr>
          <a:lstStyle/>
          <a:p>
            <a:pPr marL="693115" indent="-693115" algn="just">
              <a:buFont typeface="+mj-lt"/>
              <a:buAutoNum type="alphaLcParenR"/>
            </a:pPr>
            <a:r>
              <a:rPr lang="fr-CA" sz="4002" b="1" dirty="0">
                <a:ea typeface="Calibri" panose="020F0502020204030204" pitchFamily="34" charset="0"/>
                <a:cs typeface="Arial" panose="020B0604020202020204" pitchFamily="34" charset="0"/>
              </a:rPr>
              <a:t>12 000</a:t>
            </a:r>
          </a:p>
          <a:p>
            <a:pPr marL="693115" indent="-693115" algn="just">
              <a:buFont typeface="+mj-lt"/>
              <a:buAutoNum type="alphaLcParenR"/>
            </a:pPr>
            <a:r>
              <a:rPr lang="fr-CA" sz="4002" b="1" dirty="0">
                <a:ea typeface="Calibri" panose="020F0502020204030204" pitchFamily="34" charset="0"/>
                <a:cs typeface="Arial" panose="020B0604020202020204" pitchFamily="34" charset="0"/>
              </a:rPr>
              <a:t>34 000</a:t>
            </a:r>
          </a:p>
          <a:p>
            <a:pPr marL="693115" indent="-693115" algn="just">
              <a:buFont typeface="+mj-lt"/>
              <a:buAutoNum type="alphaLcParenR"/>
            </a:pPr>
            <a:r>
              <a:rPr lang="fr-CA" sz="4002" b="1" dirty="0">
                <a:solidFill>
                  <a:srgbClr val="00B050"/>
                </a:solidFill>
                <a:ea typeface="Calibri" panose="020F0502020204030204" pitchFamily="34" charset="0"/>
                <a:cs typeface="Arial" panose="020B0604020202020204" pitchFamily="34" charset="0"/>
              </a:rPr>
              <a:t>56 000</a:t>
            </a:r>
          </a:p>
        </p:txBody>
      </p:sp>
      <p:pic>
        <p:nvPicPr>
          <p:cNvPr id="10" name="Image 9" descr="Une image contenant texte, affiche, logo, graphisme&#10;&#10;Description générée automatiquement">
            <a:extLst>
              <a:ext uri="{FF2B5EF4-FFF2-40B4-BE49-F238E27FC236}">
                <a16:creationId xmlns:a16="http://schemas.microsoft.com/office/drawing/2014/main" id="{1E892B3E-3DDF-7A6A-9E06-F4831DD666E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477454" y="3904408"/>
            <a:ext cx="1969670" cy="2578014"/>
          </a:xfrm>
          <a:prstGeom prst="rect">
            <a:avLst/>
          </a:prstGeom>
        </p:spPr>
      </p:pic>
      <p:pic>
        <p:nvPicPr>
          <p:cNvPr id="13" name="Graphique 12" descr="Étoiles avec un remplissage uni">
            <a:extLst>
              <a:ext uri="{FF2B5EF4-FFF2-40B4-BE49-F238E27FC236}">
                <a16:creationId xmlns:a16="http://schemas.microsoft.com/office/drawing/2014/main" id="{6290CE4F-B262-CD36-24C1-2E8B29C39BB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152489" y="496050"/>
            <a:ext cx="554493" cy="554493"/>
          </a:xfrm>
          <a:prstGeom prst="rect">
            <a:avLst/>
          </a:prstGeom>
        </p:spPr>
      </p:pic>
      <p:sp>
        <p:nvSpPr>
          <p:cNvPr id="16" name="ZoneTexte 15">
            <a:extLst>
              <a:ext uri="{FF2B5EF4-FFF2-40B4-BE49-F238E27FC236}">
                <a16:creationId xmlns:a16="http://schemas.microsoft.com/office/drawing/2014/main" id="{B76E0897-7A57-AAE1-8D4D-5BEE7E173F41}"/>
              </a:ext>
            </a:extLst>
          </p:cNvPr>
          <p:cNvSpPr txBox="1"/>
          <p:nvPr/>
        </p:nvSpPr>
        <p:spPr>
          <a:xfrm>
            <a:off x="1127081" y="6602969"/>
            <a:ext cx="5996856" cy="204351"/>
          </a:xfrm>
          <a:prstGeom prst="rect">
            <a:avLst/>
          </a:prstGeom>
          <a:noFill/>
        </p:spPr>
        <p:txBody>
          <a:bodyPr wrap="square" rtlCol="0">
            <a:spAutoFit/>
          </a:bodyPr>
          <a:lstStyle/>
          <a:p>
            <a:pPr algn="r"/>
            <a:r>
              <a:rPr lang="fr-CA" sz="728" dirty="0"/>
              <a:t>Source image : Association québécoise des organismes de coopération internationale et François Simard</a:t>
            </a:r>
          </a:p>
        </p:txBody>
      </p:sp>
    </p:spTree>
    <p:extLst>
      <p:ext uri="{BB962C8B-B14F-4D97-AF65-F5344CB8AC3E}">
        <p14:creationId xmlns:p14="http://schemas.microsoft.com/office/powerpoint/2010/main" val="2305833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025" y="0"/>
            <a:ext cx="7473735" cy="6857615"/>
          </a:xfrm>
          <a:custGeom>
            <a:avLst/>
            <a:gdLst/>
            <a:ahLst/>
            <a:cxnLst/>
            <a:rect l="l" t="t" r="r" b="b"/>
            <a:pathLst>
              <a:path w="8953500" h="11308715">
                <a:moveTo>
                  <a:pt x="0" y="11308556"/>
                </a:moveTo>
                <a:lnTo>
                  <a:pt x="8952937" y="11308556"/>
                </a:lnTo>
                <a:lnTo>
                  <a:pt x="8952937" y="0"/>
                </a:lnTo>
                <a:lnTo>
                  <a:pt x="0" y="0"/>
                </a:lnTo>
                <a:lnTo>
                  <a:pt x="0" y="11308556"/>
                </a:lnTo>
                <a:close/>
              </a:path>
            </a:pathLst>
          </a:custGeom>
          <a:solidFill>
            <a:srgbClr val="F4B7DA"/>
          </a:solidFill>
        </p:spPr>
        <p:txBody>
          <a:bodyPr wrap="square" lIns="0" tIns="0" rIns="0" bIns="0" rtlCol="0"/>
          <a:lstStyle/>
          <a:p>
            <a:endParaRPr sz="1092"/>
          </a:p>
        </p:txBody>
      </p:sp>
      <p:sp>
        <p:nvSpPr>
          <p:cNvPr id="3" name="object 3"/>
          <p:cNvSpPr/>
          <p:nvPr/>
        </p:nvSpPr>
        <p:spPr>
          <a:xfrm>
            <a:off x="10182528" y="0"/>
            <a:ext cx="1435521" cy="6857615"/>
          </a:xfrm>
          <a:custGeom>
            <a:avLst/>
            <a:gdLst/>
            <a:ahLst/>
            <a:cxnLst/>
            <a:rect l="l" t="t" r="r" b="b"/>
            <a:pathLst>
              <a:path w="2367280" h="11308715">
                <a:moveTo>
                  <a:pt x="0" y="11308556"/>
                </a:moveTo>
                <a:lnTo>
                  <a:pt x="2366909" y="11308556"/>
                </a:lnTo>
                <a:lnTo>
                  <a:pt x="2366909" y="0"/>
                </a:lnTo>
                <a:lnTo>
                  <a:pt x="0" y="0"/>
                </a:lnTo>
                <a:lnTo>
                  <a:pt x="0" y="11308556"/>
                </a:lnTo>
                <a:close/>
              </a:path>
            </a:pathLst>
          </a:custGeom>
          <a:solidFill>
            <a:srgbClr val="EC58B2">
              <a:alpha val="77049"/>
            </a:srgbClr>
          </a:solidFill>
        </p:spPr>
        <p:txBody>
          <a:bodyPr wrap="square" lIns="0" tIns="0" rIns="0" bIns="0" rtlCol="0"/>
          <a:lstStyle/>
          <a:p>
            <a:endParaRPr sz="1092"/>
          </a:p>
        </p:txBody>
      </p:sp>
      <p:sp>
        <p:nvSpPr>
          <p:cNvPr id="4" name="object 4"/>
          <p:cNvSpPr/>
          <p:nvPr/>
        </p:nvSpPr>
        <p:spPr>
          <a:xfrm>
            <a:off x="7474162" y="0"/>
            <a:ext cx="3941521" cy="6857615"/>
          </a:xfrm>
          <a:custGeom>
            <a:avLst/>
            <a:gdLst/>
            <a:ahLst/>
            <a:cxnLst/>
            <a:rect l="l" t="t" r="r" b="b"/>
            <a:pathLst>
              <a:path w="6499859" h="11308715">
                <a:moveTo>
                  <a:pt x="2837623" y="0"/>
                </a:moveTo>
                <a:lnTo>
                  <a:pt x="792348" y="0"/>
                </a:lnTo>
                <a:lnTo>
                  <a:pt x="786690" y="72647"/>
                </a:lnTo>
                <a:lnTo>
                  <a:pt x="762230" y="479692"/>
                </a:lnTo>
                <a:lnTo>
                  <a:pt x="2837623" y="479692"/>
                </a:lnTo>
                <a:lnTo>
                  <a:pt x="2837623" y="0"/>
                </a:lnTo>
                <a:close/>
              </a:path>
              <a:path w="6499859" h="11308715">
                <a:moveTo>
                  <a:pt x="5679214" y="0"/>
                </a:moveTo>
                <a:lnTo>
                  <a:pt x="2962865" y="0"/>
                </a:lnTo>
                <a:lnTo>
                  <a:pt x="2962865" y="479692"/>
                </a:lnTo>
                <a:lnTo>
                  <a:pt x="5712436" y="479692"/>
                </a:lnTo>
                <a:lnTo>
                  <a:pt x="5701931" y="329005"/>
                </a:lnTo>
                <a:lnTo>
                  <a:pt x="3213360" y="329005"/>
                </a:lnTo>
                <a:lnTo>
                  <a:pt x="3179941" y="321850"/>
                </a:lnTo>
                <a:lnTo>
                  <a:pt x="3152206" y="302586"/>
                </a:lnTo>
                <a:lnTo>
                  <a:pt x="3133277" y="274517"/>
                </a:lnTo>
                <a:lnTo>
                  <a:pt x="3126274" y="240945"/>
                </a:lnTo>
                <a:lnTo>
                  <a:pt x="3133275" y="207521"/>
                </a:lnTo>
                <a:lnTo>
                  <a:pt x="3152202" y="179787"/>
                </a:lnTo>
                <a:lnTo>
                  <a:pt x="3179936" y="160860"/>
                </a:lnTo>
                <a:lnTo>
                  <a:pt x="3213360" y="153859"/>
                </a:lnTo>
                <a:lnTo>
                  <a:pt x="5689721" y="153859"/>
                </a:lnTo>
                <a:lnTo>
                  <a:pt x="5684060" y="72647"/>
                </a:lnTo>
                <a:lnTo>
                  <a:pt x="5679214" y="0"/>
                </a:lnTo>
                <a:close/>
              </a:path>
              <a:path w="6499859" h="11308715">
                <a:moveTo>
                  <a:pt x="5689721" y="153859"/>
                </a:moveTo>
                <a:lnTo>
                  <a:pt x="3213360" y="153859"/>
                </a:lnTo>
                <a:lnTo>
                  <a:pt x="3246937" y="160860"/>
                </a:lnTo>
                <a:lnTo>
                  <a:pt x="3275010" y="179787"/>
                </a:lnTo>
                <a:lnTo>
                  <a:pt x="3294275" y="207521"/>
                </a:lnTo>
                <a:lnTo>
                  <a:pt x="3301431" y="240945"/>
                </a:lnTo>
                <a:lnTo>
                  <a:pt x="3294275" y="274517"/>
                </a:lnTo>
                <a:lnTo>
                  <a:pt x="3275010" y="302586"/>
                </a:lnTo>
                <a:lnTo>
                  <a:pt x="3246937" y="321850"/>
                </a:lnTo>
                <a:lnTo>
                  <a:pt x="3213360" y="329005"/>
                </a:lnTo>
                <a:lnTo>
                  <a:pt x="5701931" y="329005"/>
                </a:lnTo>
                <a:lnTo>
                  <a:pt x="5689721" y="153859"/>
                </a:lnTo>
                <a:close/>
              </a:path>
              <a:path w="6499859" h="11308715">
                <a:moveTo>
                  <a:pt x="2840555" y="595154"/>
                </a:moveTo>
                <a:lnTo>
                  <a:pt x="1942299" y="595154"/>
                </a:lnTo>
                <a:lnTo>
                  <a:pt x="1936186" y="616384"/>
                </a:lnTo>
                <a:lnTo>
                  <a:pt x="1927772" y="643318"/>
                </a:lnTo>
                <a:lnTo>
                  <a:pt x="1903476" y="711686"/>
                </a:lnTo>
                <a:lnTo>
                  <a:pt x="1887315" y="751815"/>
                </a:lnTo>
                <a:lnTo>
                  <a:pt x="1868290" y="795037"/>
                </a:lnTo>
                <a:lnTo>
                  <a:pt x="1846261" y="840700"/>
                </a:lnTo>
                <a:lnTo>
                  <a:pt x="1821088" y="888149"/>
                </a:lnTo>
                <a:lnTo>
                  <a:pt x="1792630" y="936734"/>
                </a:lnTo>
                <a:lnTo>
                  <a:pt x="1760746" y="985801"/>
                </a:lnTo>
                <a:lnTo>
                  <a:pt x="1725297" y="1034697"/>
                </a:lnTo>
                <a:lnTo>
                  <a:pt x="1686142" y="1082770"/>
                </a:lnTo>
                <a:lnTo>
                  <a:pt x="1643140" y="1129368"/>
                </a:lnTo>
                <a:lnTo>
                  <a:pt x="1596151" y="1173836"/>
                </a:lnTo>
                <a:lnTo>
                  <a:pt x="1545034" y="1215524"/>
                </a:lnTo>
                <a:lnTo>
                  <a:pt x="1487077" y="1256067"/>
                </a:lnTo>
                <a:lnTo>
                  <a:pt x="1427355" y="1292274"/>
                </a:lnTo>
                <a:lnTo>
                  <a:pt x="1366436" y="1324390"/>
                </a:lnTo>
                <a:lnTo>
                  <a:pt x="1304890" y="1352660"/>
                </a:lnTo>
                <a:lnTo>
                  <a:pt x="1243284" y="1377328"/>
                </a:lnTo>
                <a:lnTo>
                  <a:pt x="1182187" y="1398640"/>
                </a:lnTo>
                <a:lnTo>
                  <a:pt x="1122168" y="1416840"/>
                </a:lnTo>
                <a:lnTo>
                  <a:pt x="1063796" y="1432172"/>
                </a:lnTo>
                <a:lnTo>
                  <a:pt x="1007638" y="1444883"/>
                </a:lnTo>
                <a:lnTo>
                  <a:pt x="954263" y="1455216"/>
                </a:lnTo>
                <a:lnTo>
                  <a:pt x="904241" y="1463417"/>
                </a:lnTo>
                <a:lnTo>
                  <a:pt x="858139" y="1469729"/>
                </a:lnTo>
                <a:lnTo>
                  <a:pt x="816526" y="1474399"/>
                </a:lnTo>
                <a:lnTo>
                  <a:pt x="749042" y="1479790"/>
                </a:lnTo>
                <a:lnTo>
                  <a:pt x="706337" y="1481546"/>
                </a:lnTo>
                <a:lnTo>
                  <a:pt x="695698" y="1481674"/>
                </a:lnTo>
                <a:lnTo>
                  <a:pt x="627198" y="2489523"/>
                </a:lnTo>
                <a:lnTo>
                  <a:pt x="0" y="11308556"/>
                </a:lnTo>
                <a:lnTo>
                  <a:pt x="2031352" y="11308556"/>
                </a:lnTo>
                <a:lnTo>
                  <a:pt x="3132148" y="3885834"/>
                </a:lnTo>
                <a:lnTo>
                  <a:pt x="5956483" y="3885834"/>
                </a:lnTo>
                <a:lnTo>
                  <a:pt x="5899192" y="3103039"/>
                </a:lnTo>
                <a:lnTo>
                  <a:pt x="2840555" y="3103039"/>
                </a:lnTo>
                <a:lnTo>
                  <a:pt x="2840555" y="595154"/>
                </a:lnTo>
                <a:close/>
              </a:path>
              <a:path w="6499859" h="11308715">
                <a:moveTo>
                  <a:pt x="5956483" y="3885834"/>
                </a:moveTo>
                <a:lnTo>
                  <a:pt x="3132148" y="3885834"/>
                </a:lnTo>
                <a:lnTo>
                  <a:pt x="4412164" y="11308556"/>
                </a:lnTo>
                <a:lnTo>
                  <a:pt x="6499734" y="11308556"/>
                </a:lnTo>
                <a:lnTo>
                  <a:pt x="5956483" y="3885834"/>
                </a:lnTo>
                <a:close/>
              </a:path>
              <a:path w="6499859" h="11308715">
                <a:moveTo>
                  <a:pt x="4553895" y="595154"/>
                </a:moveTo>
                <a:lnTo>
                  <a:pt x="3560732" y="595154"/>
                </a:lnTo>
                <a:lnTo>
                  <a:pt x="3560628" y="2469084"/>
                </a:lnTo>
                <a:lnTo>
                  <a:pt x="3559572" y="2486936"/>
                </a:lnTo>
                <a:lnTo>
                  <a:pt x="3550136" y="2547368"/>
                </a:lnTo>
                <a:lnTo>
                  <a:pt x="3539523" y="2587439"/>
                </a:lnTo>
                <a:lnTo>
                  <a:pt x="3523490" y="2632406"/>
                </a:lnTo>
                <a:lnTo>
                  <a:pt x="3500921" y="2681016"/>
                </a:lnTo>
                <a:lnTo>
                  <a:pt x="3470699" y="2732014"/>
                </a:lnTo>
                <a:lnTo>
                  <a:pt x="3431708" y="2784146"/>
                </a:lnTo>
                <a:lnTo>
                  <a:pt x="3382830" y="2836157"/>
                </a:lnTo>
                <a:lnTo>
                  <a:pt x="3322948" y="2886792"/>
                </a:lnTo>
                <a:lnTo>
                  <a:pt x="3248895" y="2939026"/>
                </a:lnTo>
                <a:lnTo>
                  <a:pt x="3179749" y="2981569"/>
                </a:lnTo>
                <a:lnTo>
                  <a:pt x="3116460" y="3015402"/>
                </a:lnTo>
                <a:lnTo>
                  <a:pt x="3059980" y="3041504"/>
                </a:lnTo>
                <a:lnTo>
                  <a:pt x="3011257" y="3060854"/>
                </a:lnTo>
                <a:lnTo>
                  <a:pt x="2971244" y="3074431"/>
                </a:lnTo>
                <a:lnTo>
                  <a:pt x="2912961" y="3090319"/>
                </a:lnTo>
                <a:lnTo>
                  <a:pt x="2840555" y="3103039"/>
                </a:lnTo>
                <a:lnTo>
                  <a:pt x="5899192" y="3103039"/>
                </a:lnTo>
                <a:lnTo>
                  <a:pt x="5846484" y="2382867"/>
                </a:lnTo>
                <a:lnTo>
                  <a:pt x="5783868" y="1481674"/>
                </a:lnTo>
                <a:lnTo>
                  <a:pt x="5764779" y="1480916"/>
                </a:lnTo>
                <a:lnTo>
                  <a:pt x="5710446" y="1477398"/>
                </a:lnTo>
                <a:lnTo>
                  <a:pt x="5637489" y="1469897"/>
                </a:lnTo>
                <a:lnTo>
                  <a:pt x="5595122" y="1464163"/>
                </a:lnTo>
                <a:lnTo>
                  <a:pt x="5549412" y="1456843"/>
                </a:lnTo>
                <a:lnTo>
                  <a:pt x="5500797" y="1447742"/>
                </a:lnTo>
                <a:lnTo>
                  <a:pt x="5449715" y="1436663"/>
                </a:lnTo>
                <a:lnTo>
                  <a:pt x="5396603" y="1423410"/>
                </a:lnTo>
                <a:lnTo>
                  <a:pt x="5341899" y="1407786"/>
                </a:lnTo>
                <a:lnTo>
                  <a:pt x="5286042" y="1389594"/>
                </a:lnTo>
                <a:lnTo>
                  <a:pt x="5229468" y="1368639"/>
                </a:lnTo>
                <a:lnTo>
                  <a:pt x="5172615" y="1344723"/>
                </a:lnTo>
                <a:lnTo>
                  <a:pt x="5115921" y="1317650"/>
                </a:lnTo>
                <a:lnTo>
                  <a:pt x="5059824" y="1287223"/>
                </a:lnTo>
                <a:lnTo>
                  <a:pt x="5004762" y="1253247"/>
                </a:lnTo>
                <a:lnTo>
                  <a:pt x="4951171" y="1215524"/>
                </a:lnTo>
                <a:lnTo>
                  <a:pt x="4900050" y="1173798"/>
                </a:lnTo>
                <a:lnTo>
                  <a:pt x="4853058" y="1129223"/>
                </a:lnTo>
                <a:lnTo>
                  <a:pt x="4810054" y="1082471"/>
                </a:lnTo>
                <a:lnTo>
                  <a:pt x="4770898" y="1034209"/>
                </a:lnTo>
                <a:lnTo>
                  <a:pt x="4735449" y="985107"/>
                </a:lnTo>
                <a:lnTo>
                  <a:pt x="4703565" y="935835"/>
                </a:lnTo>
                <a:lnTo>
                  <a:pt x="4675108" y="887062"/>
                </a:lnTo>
                <a:lnTo>
                  <a:pt x="4649935" y="839457"/>
                </a:lnTo>
                <a:lnTo>
                  <a:pt x="4627907" y="793689"/>
                </a:lnTo>
                <a:lnTo>
                  <a:pt x="4608882" y="750429"/>
                </a:lnTo>
                <a:lnTo>
                  <a:pt x="4592721" y="710344"/>
                </a:lnTo>
                <a:lnTo>
                  <a:pt x="4579282" y="674105"/>
                </a:lnTo>
                <a:lnTo>
                  <a:pt x="4560010" y="615841"/>
                </a:lnTo>
                <a:lnTo>
                  <a:pt x="4553895" y="595154"/>
                </a:lnTo>
                <a:close/>
              </a:path>
              <a:path w="6499859" h="11308715">
                <a:moveTo>
                  <a:pt x="3432547" y="595154"/>
                </a:moveTo>
                <a:lnTo>
                  <a:pt x="2965807" y="595154"/>
                </a:lnTo>
                <a:lnTo>
                  <a:pt x="2965807" y="2943544"/>
                </a:lnTo>
                <a:lnTo>
                  <a:pt x="3040189" y="2912696"/>
                </a:lnTo>
                <a:lnTo>
                  <a:pt x="3085275" y="2889923"/>
                </a:lnTo>
                <a:lnTo>
                  <a:pt x="3134797" y="2861670"/>
                </a:lnTo>
                <a:lnTo>
                  <a:pt x="3188134" y="2827503"/>
                </a:lnTo>
                <a:lnTo>
                  <a:pt x="3244668" y="2786986"/>
                </a:lnTo>
                <a:lnTo>
                  <a:pt x="3307581" y="2731757"/>
                </a:lnTo>
                <a:lnTo>
                  <a:pt x="3354605" y="2675768"/>
                </a:lnTo>
                <a:lnTo>
                  <a:pt x="3388051" y="2621521"/>
                </a:lnTo>
                <a:lnTo>
                  <a:pt x="3410232" y="2571521"/>
                </a:lnTo>
                <a:lnTo>
                  <a:pt x="3423460" y="2528273"/>
                </a:lnTo>
                <a:lnTo>
                  <a:pt x="3432305" y="2472050"/>
                </a:lnTo>
                <a:lnTo>
                  <a:pt x="3432547" y="2464083"/>
                </a:lnTo>
                <a:lnTo>
                  <a:pt x="3432547" y="595154"/>
                </a:lnTo>
                <a:close/>
              </a:path>
              <a:path w="6499859" h="11308715">
                <a:moveTo>
                  <a:pt x="1807267" y="595154"/>
                </a:moveTo>
                <a:lnTo>
                  <a:pt x="752451" y="595154"/>
                </a:lnTo>
                <a:lnTo>
                  <a:pt x="699615" y="1356427"/>
                </a:lnTo>
                <a:lnTo>
                  <a:pt x="741268" y="1354004"/>
                </a:lnTo>
                <a:lnTo>
                  <a:pt x="808736" y="1347724"/>
                </a:lnTo>
                <a:lnTo>
                  <a:pt x="850517" y="1342500"/>
                </a:lnTo>
                <a:lnTo>
                  <a:pt x="896790" y="1335545"/>
                </a:lnTo>
                <a:lnTo>
                  <a:pt x="946903" y="1326606"/>
                </a:lnTo>
                <a:lnTo>
                  <a:pt x="1000201" y="1315427"/>
                </a:lnTo>
                <a:lnTo>
                  <a:pt x="1056031" y="1301753"/>
                </a:lnTo>
                <a:lnTo>
                  <a:pt x="1113740" y="1285328"/>
                </a:lnTo>
                <a:lnTo>
                  <a:pt x="1172674" y="1265898"/>
                </a:lnTo>
                <a:lnTo>
                  <a:pt x="1232178" y="1243208"/>
                </a:lnTo>
                <a:lnTo>
                  <a:pt x="1291601" y="1217002"/>
                </a:lnTo>
                <a:lnTo>
                  <a:pt x="1350287" y="1187025"/>
                </a:lnTo>
                <a:lnTo>
                  <a:pt x="1407584" y="1153022"/>
                </a:lnTo>
                <a:lnTo>
                  <a:pt x="1462837" y="1114738"/>
                </a:lnTo>
                <a:lnTo>
                  <a:pt x="1509324" y="1076999"/>
                </a:lnTo>
                <a:lnTo>
                  <a:pt x="1552039" y="1036479"/>
                </a:lnTo>
                <a:lnTo>
                  <a:pt x="1591103" y="993834"/>
                </a:lnTo>
                <a:lnTo>
                  <a:pt x="1626636" y="949721"/>
                </a:lnTo>
                <a:lnTo>
                  <a:pt x="1658757" y="904800"/>
                </a:lnTo>
                <a:lnTo>
                  <a:pt x="1687585" y="859725"/>
                </a:lnTo>
                <a:lnTo>
                  <a:pt x="1713242" y="815156"/>
                </a:lnTo>
                <a:lnTo>
                  <a:pt x="1735846" y="771749"/>
                </a:lnTo>
                <a:lnTo>
                  <a:pt x="1755517" y="730161"/>
                </a:lnTo>
                <a:lnTo>
                  <a:pt x="1772374" y="691051"/>
                </a:lnTo>
                <a:lnTo>
                  <a:pt x="1786539" y="655074"/>
                </a:lnTo>
                <a:lnTo>
                  <a:pt x="1807267" y="595154"/>
                </a:lnTo>
                <a:close/>
              </a:path>
              <a:path w="6499859" h="11308715">
                <a:moveTo>
                  <a:pt x="5721242" y="595154"/>
                </a:moveTo>
                <a:lnTo>
                  <a:pt x="4685011" y="595154"/>
                </a:lnTo>
                <a:lnTo>
                  <a:pt x="4694150" y="622890"/>
                </a:lnTo>
                <a:lnTo>
                  <a:pt x="4719891" y="691051"/>
                </a:lnTo>
                <a:lnTo>
                  <a:pt x="4736713" y="730161"/>
                </a:lnTo>
                <a:lnTo>
                  <a:pt x="4756317" y="771749"/>
                </a:lnTo>
                <a:lnTo>
                  <a:pt x="4778813" y="815156"/>
                </a:lnTo>
                <a:lnTo>
                  <a:pt x="4804311" y="859725"/>
                </a:lnTo>
                <a:lnTo>
                  <a:pt x="4832921" y="904800"/>
                </a:lnTo>
                <a:lnTo>
                  <a:pt x="4864753" y="949721"/>
                </a:lnTo>
                <a:lnTo>
                  <a:pt x="4899918" y="993834"/>
                </a:lnTo>
                <a:lnTo>
                  <a:pt x="4938525" y="1036479"/>
                </a:lnTo>
                <a:lnTo>
                  <a:pt x="4980686" y="1076999"/>
                </a:lnTo>
                <a:lnTo>
                  <a:pt x="5026509" y="1114738"/>
                </a:lnTo>
                <a:lnTo>
                  <a:pt x="5078122" y="1150924"/>
                </a:lnTo>
                <a:lnTo>
                  <a:pt x="5131619" y="1183301"/>
                </a:lnTo>
                <a:lnTo>
                  <a:pt x="5186459" y="1212083"/>
                </a:lnTo>
                <a:lnTo>
                  <a:pt x="5242101" y="1237484"/>
                </a:lnTo>
                <a:lnTo>
                  <a:pt x="5298001" y="1259718"/>
                </a:lnTo>
                <a:lnTo>
                  <a:pt x="5353619" y="1278999"/>
                </a:lnTo>
                <a:lnTo>
                  <a:pt x="5408413" y="1295541"/>
                </a:lnTo>
                <a:lnTo>
                  <a:pt x="5461840" y="1309556"/>
                </a:lnTo>
                <a:lnTo>
                  <a:pt x="5513359" y="1321261"/>
                </a:lnTo>
                <a:lnTo>
                  <a:pt x="5562429" y="1330867"/>
                </a:lnTo>
                <a:lnTo>
                  <a:pt x="5608507" y="1338590"/>
                </a:lnTo>
                <a:lnTo>
                  <a:pt x="5651052" y="1344642"/>
                </a:lnTo>
                <a:lnTo>
                  <a:pt x="5689522" y="1349238"/>
                </a:lnTo>
                <a:lnTo>
                  <a:pt x="5752068" y="1354917"/>
                </a:lnTo>
                <a:lnTo>
                  <a:pt x="5775062" y="1356427"/>
                </a:lnTo>
                <a:lnTo>
                  <a:pt x="5721242" y="595154"/>
                </a:lnTo>
                <a:close/>
              </a:path>
            </a:pathLst>
          </a:custGeom>
          <a:solidFill>
            <a:srgbClr val="0032A9">
              <a:alpha val="35000"/>
            </a:srgbClr>
          </a:solidFill>
        </p:spPr>
        <p:txBody>
          <a:bodyPr wrap="square" lIns="0" tIns="0" rIns="0" bIns="0" rtlCol="0"/>
          <a:lstStyle/>
          <a:p>
            <a:endParaRPr sz="1092"/>
          </a:p>
        </p:txBody>
      </p:sp>
      <p:sp>
        <p:nvSpPr>
          <p:cNvPr id="6" name="object 6"/>
          <p:cNvSpPr txBox="1"/>
          <p:nvPr/>
        </p:nvSpPr>
        <p:spPr>
          <a:xfrm>
            <a:off x="481619" y="656535"/>
            <a:ext cx="6560449" cy="3715454"/>
          </a:xfrm>
          <a:prstGeom prst="rect">
            <a:avLst/>
          </a:prstGeom>
        </p:spPr>
        <p:txBody>
          <a:bodyPr vert="horz" wrap="square" lIns="0" tIns="7316" rIns="0" bIns="0" rtlCol="0">
            <a:spAutoFit/>
          </a:bodyPr>
          <a:lstStyle/>
          <a:p>
            <a:pPr marL="19253">
              <a:spcBef>
                <a:spcPts val="58"/>
              </a:spcBef>
            </a:pPr>
            <a:r>
              <a:rPr lang="fr-CA" sz="4002" b="1" kern="0" spc="-67" dirty="0">
                <a:solidFill>
                  <a:sysClr val="windowText" lastClr="000000"/>
                </a:solidFill>
                <a:ea typeface="+mj-ea"/>
                <a:cs typeface="+mj-cs"/>
              </a:rPr>
              <a:t>QUESTION 8</a:t>
            </a:r>
          </a:p>
          <a:p>
            <a:pPr marL="7701" marR="3081">
              <a:spcBef>
                <a:spcPts val="58"/>
              </a:spcBef>
            </a:pPr>
            <a:r>
              <a:rPr lang="fr-CA" sz="4002" spc="-240" dirty="0">
                <a:cs typeface="Georgia"/>
              </a:rPr>
              <a:t>Toujours grâce à </a:t>
            </a:r>
            <a:r>
              <a:rPr lang="fr-CA" sz="4002" i="1" spc="-240" dirty="0">
                <a:cs typeface="Georgia"/>
              </a:rPr>
              <a:t>l’Accord sur la sécurité incendie et la sécurité des bâtiments</a:t>
            </a:r>
            <a:r>
              <a:rPr lang="fr-CA" sz="4002" spc="-240" dirty="0">
                <a:cs typeface="Georgia"/>
              </a:rPr>
              <a:t>, combien de plaintes liées à la sécurité des bâtiments ont été résolues ?</a:t>
            </a:r>
          </a:p>
        </p:txBody>
      </p:sp>
      <p:sp>
        <p:nvSpPr>
          <p:cNvPr id="5" name="object 6">
            <a:extLst>
              <a:ext uri="{FF2B5EF4-FFF2-40B4-BE49-F238E27FC236}">
                <a16:creationId xmlns:a16="http://schemas.microsoft.com/office/drawing/2014/main" id="{E24387A2-4B70-FC90-490D-A5A21E34DF7A}"/>
              </a:ext>
            </a:extLst>
          </p:cNvPr>
          <p:cNvSpPr txBox="1"/>
          <p:nvPr/>
        </p:nvSpPr>
        <p:spPr>
          <a:xfrm>
            <a:off x="1336701" y="4371989"/>
            <a:ext cx="2590440" cy="1879695"/>
          </a:xfrm>
          <a:prstGeom prst="rect">
            <a:avLst/>
          </a:prstGeom>
        </p:spPr>
        <p:txBody>
          <a:bodyPr vert="horz" wrap="square" lIns="0" tIns="7316" rIns="0" bIns="0" rtlCol="0">
            <a:spAutoFit/>
          </a:bodyPr>
          <a:lstStyle/>
          <a:p>
            <a:pPr marL="712368" indent="-693115">
              <a:lnSpc>
                <a:spcPts val="4803"/>
              </a:lnSpc>
              <a:spcBef>
                <a:spcPts val="58"/>
              </a:spcBef>
              <a:buFont typeface="+mj-lt"/>
              <a:buAutoNum type="alphaLcParenR"/>
            </a:pPr>
            <a:r>
              <a:rPr lang="fr-CA" sz="4002" b="1" spc="-240" dirty="0">
                <a:cs typeface="Georgia"/>
              </a:rPr>
              <a:t>600</a:t>
            </a:r>
          </a:p>
          <a:p>
            <a:pPr marL="712368" indent="-693115">
              <a:lnSpc>
                <a:spcPts val="4803"/>
              </a:lnSpc>
              <a:spcBef>
                <a:spcPts val="58"/>
              </a:spcBef>
              <a:buFont typeface="+mj-lt"/>
              <a:buAutoNum type="alphaLcParenR"/>
            </a:pPr>
            <a:r>
              <a:rPr lang="fr-CA" sz="4002" b="1" spc="-240" dirty="0">
                <a:cs typeface="Georgia"/>
              </a:rPr>
              <a:t>1 000</a:t>
            </a:r>
          </a:p>
          <a:p>
            <a:pPr marL="712368" indent="-693115">
              <a:lnSpc>
                <a:spcPts val="4803"/>
              </a:lnSpc>
              <a:spcBef>
                <a:spcPts val="58"/>
              </a:spcBef>
              <a:buFont typeface="+mj-lt"/>
              <a:buAutoNum type="alphaLcParenR"/>
            </a:pPr>
            <a:r>
              <a:rPr lang="fr-CA" sz="4002" b="1" spc="-240" dirty="0">
                <a:cs typeface="Georgia"/>
              </a:rPr>
              <a:t>3 000</a:t>
            </a:r>
          </a:p>
        </p:txBody>
      </p:sp>
      <p:pic>
        <p:nvPicPr>
          <p:cNvPr id="9" name="Image 8" descr="Une image contenant Graphique, cercle, Caractère coloré, symbole&#10;&#10;Description générée automatiquement">
            <a:extLst>
              <a:ext uri="{FF2B5EF4-FFF2-40B4-BE49-F238E27FC236}">
                <a16:creationId xmlns:a16="http://schemas.microsoft.com/office/drawing/2014/main" id="{4A47064E-4885-8504-85D8-ACD4CF68D6F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75963" y="3939131"/>
            <a:ext cx="2675487" cy="2655669"/>
          </a:xfrm>
          <a:prstGeom prst="rect">
            <a:avLst/>
          </a:prstGeom>
        </p:spPr>
      </p:pic>
      <p:sp>
        <p:nvSpPr>
          <p:cNvPr id="11" name="ZoneTexte 10">
            <a:extLst>
              <a:ext uri="{FF2B5EF4-FFF2-40B4-BE49-F238E27FC236}">
                <a16:creationId xmlns:a16="http://schemas.microsoft.com/office/drawing/2014/main" id="{086B713D-CC03-7EF4-BBD5-294280FECD52}"/>
              </a:ext>
            </a:extLst>
          </p:cNvPr>
          <p:cNvSpPr txBox="1"/>
          <p:nvPr/>
        </p:nvSpPr>
        <p:spPr>
          <a:xfrm>
            <a:off x="4681966" y="6610670"/>
            <a:ext cx="1663479" cy="204351"/>
          </a:xfrm>
          <a:prstGeom prst="rect">
            <a:avLst/>
          </a:prstGeom>
          <a:noFill/>
        </p:spPr>
        <p:txBody>
          <a:bodyPr wrap="square" rtlCol="0">
            <a:spAutoFit/>
          </a:bodyPr>
          <a:lstStyle/>
          <a:p>
            <a:pPr algn="ctr"/>
            <a:r>
              <a:rPr lang="fr-CA" sz="728" dirty="0"/>
              <a:t>Source image : </a:t>
            </a:r>
            <a:r>
              <a:rPr lang="fr-CA" sz="728" dirty="0" err="1"/>
              <a:t>Canva</a:t>
            </a:r>
            <a:endParaRPr lang="fr-CA" sz="728" dirty="0"/>
          </a:p>
        </p:txBody>
      </p:sp>
    </p:spTree>
    <p:extLst>
      <p:ext uri="{BB962C8B-B14F-4D97-AF65-F5344CB8AC3E}">
        <p14:creationId xmlns:p14="http://schemas.microsoft.com/office/powerpoint/2010/main" val="1689654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025" y="0"/>
            <a:ext cx="7473735" cy="6857615"/>
          </a:xfrm>
          <a:custGeom>
            <a:avLst/>
            <a:gdLst/>
            <a:ahLst/>
            <a:cxnLst/>
            <a:rect l="l" t="t" r="r" b="b"/>
            <a:pathLst>
              <a:path w="8953500" h="11308715">
                <a:moveTo>
                  <a:pt x="0" y="11308556"/>
                </a:moveTo>
                <a:lnTo>
                  <a:pt x="8952937" y="11308556"/>
                </a:lnTo>
                <a:lnTo>
                  <a:pt x="8952937" y="0"/>
                </a:lnTo>
                <a:lnTo>
                  <a:pt x="0" y="0"/>
                </a:lnTo>
                <a:lnTo>
                  <a:pt x="0" y="11308556"/>
                </a:lnTo>
                <a:close/>
              </a:path>
            </a:pathLst>
          </a:custGeom>
          <a:solidFill>
            <a:srgbClr val="F4B7DA"/>
          </a:solidFill>
        </p:spPr>
        <p:txBody>
          <a:bodyPr wrap="square" lIns="0" tIns="0" rIns="0" bIns="0" rtlCol="0"/>
          <a:lstStyle/>
          <a:p>
            <a:endParaRPr sz="1092"/>
          </a:p>
        </p:txBody>
      </p:sp>
      <p:sp>
        <p:nvSpPr>
          <p:cNvPr id="3" name="object 3"/>
          <p:cNvSpPr/>
          <p:nvPr/>
        </p:nvSpPr>
        <p:spPr>
          <a:xfrm>
            <a:off x="10182528" y="0"/>
            <a:ext cx="1435521" cy="6857615"/>
          </a:xfrm>
          <a:custGeom>
            <a:avLst/>
            <a:gdLst/>
            <a:ahLst/>
            <a:cxnLst/>
            <a:rect l="l" t="t" r="r" b="b"/>
            <a:pathLst>
              <a:path w="2367280" h="11308715">
                <a:moveTo>
                  <a:pt x="0" y="11308556"/>
                </a:moveTo>
                <a:lnTo>
                  <a:pt x="2366909" y="11308556"/>
                </a:lnTo>
                <a:lnTo>
                  <a:pt x="2366909" y="0"/>
                </a:lnTo>
                <a:lnTo>
                  <a:pt x="0" y="0"/>
                </a:lnTo>
                <a:lnTo>
                  <a:pt x="0" y="11308556"/>
                </a:lnTo>
                <a:close/>
              </a:path>
            </a:pathLst>
          </a:custGeom>
          <a:solidFill>
            <a:srgbClr val="EC58B2">
              <a:alpha val="77049"/>
            </a:srgbClr>
          </a:solidFill>
        </p:spPr>
        <p:txBody>
          <a:bodyPr wrap="square" lIns="0" tIns="0" rIns="0" bIns="0" rtlCol="0"/>
          <a:lstStyle/>
          <a:p>
            <a:endParaRPr sz="1092"/>
          </a:p>
        </p:txBody>
      </p:sp>
      <p:sp>
        <p:nvSpPr>
          <p:cNvPr id="4" name="object 4"/>
          <p:cNvSpPr/>
          <p:nvPr/>
        </p:nvSpPr>
        <p:spPr>
          <a:xfrm>
            <a:off x="7474162" y="0"/>
            <a:ext cx="3941521" cy="6857615"/>
          </a:xfrm>
          <a:custGeom>
            <a:avLst/>
            <a:gdLst/>
            <a:ahLst/>
            <a:cxnLst/>
            <a:rect l="l" t="t" r="r" b="b"/>
            <a:pathLst>
              <a:path w="6499859" h="11308715">
                <a:moveTo>
                  <a:pt x="2837623" y="0"/>
                </a:moveTo>
                <a:lnTo>
                  <a:pt x="792348" y="0"/>
                </a:lnTo>
                <a:lnTo>
                  <a:pt x="786690" y="72647"/>
                </a:lnTo>
                <a:lnTo>
                  <a:pt x="762230" y="479692"/>
                </a:lnTo>
                <a:lnTo>
                  <a:pt x="2837623" y="479692"/>
                </a:lnTo>
                <a:lnTo>
                  <a:pt x="2837623" y="0"/>
                </a:lnTo>
                <a:close/>
              </a:path>
              <a:path w="6499859" h="11308715">
                <a:moveTo>
                  <a:pt x="5679214" y="0"/>
                </a:moveTo>
                <a:lnTo>
                  <a:pt x="2962865" y="0"/>
                </a:lnTo>
                <a:lnTo>
                  <a:pt x="2962865" y="479692"/>
                </a:lnTo>
                <a:lnTo>
                  <a:pt x="5712436" y="479692"/>
                </a:lnTo>
                <a:lnTo>
                  <a:pt x="5701931" y="329005"/>
                </a:lnTo>
                <a:lnTo>
                  <a:pt x="3213360" y="329005"/>
                </a:lnTo>
                <a:lnTo>
                  <a:pt x="3179941" y="321850"/>
                </a:lnTo>
                <a:lnTo>
                  <a:pt x="3152206" y="302586"/>
                </a:lnTo>
                <a:lnTo>
                  <a:pt x="3133277" y="274517"/>
                </a:lnTo>
                <a:lnTo>
                  <a:pt x="3126274" y="240945"/>
                </a:lnTo>
                <a:lnTo>
                  <a:pt x="3133275" y="207521"/>
                </a:lnTo>
                <a:lnTo>
                  <a:pt x="3152202" y="179787"/>
                </a:lnTo>
                <a:lnTo>
                  <a:pt x="3179936" y="160860"/>
                </a:lnTo>
                <a:lnTo>
                  <a:pt x="3213360" y="153859"/>
                </a:lnTo>
                <a:lnTo>
                  <a:pt x="5689721" y="153859"/>
                </a:lnTo>
                <a:lnTo>
                  <a:pt x="5684060" y="72647"/>
                </a:lnTo>
                <a:lnTo>
                  <a:pt x="5679214" y="0"/>
                </a:lnTo>
                <a:close/>
              </a:path>
              <a:path w="6499859" h="11308715">
                <a:moveTo>
                  <a:pt x="5689721" y="153859"/>
                </a:moveTo>
                <a:lnTo>
                  <a:pt x="3213360" y="153859"/>
                </a:lnTo>
                <a:lnTo>
                  <a:pt x="3246937" y="160860"/>
                </a:lnTo>
                <a:lnTo>
                  <a:pt x="3275010" y="179787"/>
                </a:lnTo>
                <a:lnTo>
                  <a:pt x="3294275" y="207521"/>
                </a:lnTo>
                <a:lnTo>
                  <a:pt x="3301431" y="240945"/>
                </a:lnTo>
                <a:lnTo>
                  <a:pt x="3294275" y="274517"/>
                </a:lnTo>
                <a:lnTo>
                  <a:pt x="3275010" y="302586"/>
                </a:lnTo>
                <a:lnTo>
                  <a:pt x="3246937" y="321850"/>
                </a:lnTo>
                <a:lnTo>
                  <a:pt x="3213360" y="329005"/>
                </a:lnTo>
                <a:lnTo>
                  <a:pt x="5701931" y="329005"/>
                </a:lnTo>
                <a:lnTo>
                  <a:pt x="5689721" y="153859"/>
                </a:lnTo>
                <a:close/>
              </a:path>
              <a:path w="6499859" h="11308715">
                <a:moveTo>
                  <a:pt x="2840555" y="595154"/>
                </a:moveTo>
                <a:lnTo>
                  <a:pt x="1942299" y="595154"/>
                </a:lnTo>
                <a:lnTo>
                  <a:pt x="1936186" y="616384"/>
                </a:lnTo>
                <a:lnTo>
                  <a:pt x="1927772" y="643318"/>
                </a:lnTo>
                <a:lnTo>
                  <a:pt x="1903476" y="711686"/>
                </a:lnTo>
                <a:lnTo>
                  <a:pt x="1887315" y="751815"/>
                </a:lnTo>
                <a:lnTo>
                  <a:pt x="1868290" y="795037"/>
                </a:lnTo>
                <a:lnTo>
                  <a:pt x="1846261" y="840700"/>
                </a:lnTo>
                <a:lnTo>
                  <a:pt x="1821088" y="888149"/>
                </a:lnTo>
                <a:lnTo>
                  <a:pt x="1792630" y="936734"/>
                </a:lnTo>
                <a:lnTo>
                  <a:pt x="1760746" y="985801"/>
                </a:lnTo>
                <a:lnTo>
                  <a:pt x="1725297" y="1034697"/>
                </a:lnTo>
                <a:lnTo>
                  <a:pt x="1686142" y="1082770"/>
                </a:lnTo>
                <a:lnTo>
                  <a:pt x="1643140" y="1129368"/>
                </a:lnTo>
                <a:lnTo>
                  <a:pt x="1596151" y="1173836"/>
                </a:lnTo>
                <a:lnTo>
                  <a:pt x="1545034" y="1215524"/>
                </a:lnTo>
                <a:lnTo>
                  <a:pt x="1487077" y="1256067"/>
                </a:lnTo>
                <a:lnTo>
                  <a:pt x="1427355" y="1292274"/>
                </a:lnTo>
                <a:lnTo>
                  <a:pt x="1366436" y="1324390"/>
                </a:lnTo>
                <a:lnTo>
                  <a:pt x="1304890" y="1352660"/>
                </a:lnTo>
                <a:lnTo>
                  <a:pt x="1243284" y="1377328"/>
                </a:lnTo>
                <a:lnTo>
                  <a:pt x="1182187" y="1398640"/>
                </a:lnTo>
                <a:lnTo>
                  <a:pt x="1122168" y="1416840"/>
                </a:lnTo>
                <a:lnTo>
                  <a:pt x="1063796" y="1432172"/>
                </a:lnTo>
                <a:lnTo>
                  <a:pt x="1007638" y="1444883"/>
                </a:lnTo>
                <a:lnTo>
                  <a:pt x="954263" y="1455216"/>
                </a:lnTo>
                <a:lnTo>
                  <a:pt x="904241" y="1463417"/>
                </a:lnTo>
                <a:lnTo>
                  <a:pt x="858139" y="1469729"/>
                </a:lnTo>
                <a:lnTo>
                  <a:pt x="816526" y="1474399"/>
                </a:lnTo>
                <a:lnTo>
                  <a:pt x="749042" y="1479790"/>
                </a:lnTo>
                <a:lnTo>
                  <a:pt x="706337" y="1481546"/>
                </a:lnTo>
                <a:lnTo>
                  <a:pt x="695698" y="1481674"/>
                </a:lnTo>
                <a:lnTo>
                  <a:pt x="627198" y="2489523"/>
                </a:lnTo>
                <a:lnTo>
                  <a:pt x="0" y="11308556"/>
                </a:lnTo>
                <a:lnTo>
                  <a:pt x="2031352" y="11308556"/>
                </a:lnTo>
                <a:lnTo>
                  <a:pt x="3132148" y="3885834"/>
                </a:lnTo>
                <a:lnTo>
                  <a:pt x="5956483" y="3885834"/>
                </a:lnTo>
                <a:lnTo>
                  <a:pt x="5899192" y="3103039"/>
                </a:lnTo>
                <a:lnTo>
                  <a:pt x="2840555" y="3103039"/>
                </a:lnTo>
                <a:lnTo>
                  <a:pt x="2840555" y="595154"/>
                </a:lnTo>
                <a:close/>
              </a:path>
              <a:path w="6499859" h="11308715">
                <a:moveTo>
                  <a:pt x="5956483" y="3885834"/>
                </a:moveTo>
                <a:lnTo>
                  <a:pt x="3132148" y="3885834"/>
                </a:lnTo>
                <a:lnTo>
                  <a:pt x="4412164" y="11308556"/>
                </a:lnTo>
                <a:lnTo>
                  <a:pt x="6499734" y="11308556"/>
                </a:lnTo>
                <a:lnTo>
                  <a:pt x="5956483" y="3885834"/>
                </a:lnTo>
                <a:close/>
              </a:path>
              <a:path w="6499859" h="11308715">
                <a:moveTo>
                  <a:pt x="4553895" y="595154"/>
                </a:moveTo>
                <a:lnTo>
                  <a:pt x="3560732" y="595154"/>
                </a:lnTo>
                <a:lnTo>
                  <a:pt x="3560628" y="2469084"/>
                </a:lnTo>
                <a:lnTo>
                  <a:pt x="3559572" y="2486936"/>
                </a:lnTo>
                <a:lnTo>
                  <a:pt x="3550136" y="2547368"/>
                </a:lnTo>
                <a:lnTo>
                  <a:pt x="3539523" y="2587439"/>
                </a:lnTo>
                <a:lnTo>
                  <a:pt x="3523490" y="2632406"/>
                </a:lnTo>
                <a:lnTo>
                  <a:pt x="3500921" y="2681016"/>
                </a:lnTo>
                <a:lnTo>
                  <a:pt x="3470699" y="2732014"/>
                </a:lnTo>
                <a:lnTo>
                  <a:pt x="3431708" y="2784146"/>
                </a:lnTo>
                <a:lnTo>
                  <a:pt x="3382830" y="2836157"/>
                </a:lnTo>
                <a:lnTo>
                  <a:pt x="3322948" y="2886792"/>
                </a:lnTo>
                <a:lnTo>
                  <a:pt x="3248895" y="2939026"/>
                </a:lnTo>
                <a:lnTo>
                  <a:pt x="3179749" y="2981569"/>
                </a:lnTo>
                <a:lnTo>
                  <a:pt x="3116460" y="3015402"/>
                </a:lnTo>
                <a:lnTo>
                  <a:pt x="3059980" y="3041504"/>
                </a:lnTo>
                <a:lnTo>
                  <a:pt x="3011257" y="3060854"/>
                </a:lnTo>
                <a:lnTo>
                  <a:pt x="2971244" y="3074431"/>
                </a:lnTo>
                <a:lnTo>
                  <a:pt x="2912961" y="3090319"/>
                </a:lnTo>
                <a:lnTo>
                  <a:pt x="2840555" y="3103039"/>
                </a:lnTo>
                <a:lnTo>
                  <a:pt x="5899192" y="3103039"/>
                </a:lnTo>
                <a:lnTo>
                  <a:pt x="5846484" y="2382867"/>
                </a:lnTo>
                <a:lnTo>
                  <a:pt x="5783868" y="1481674"/>
                </a:lnTo>
                <a:lnTo>
                  <a:pt x="5764779" y="1480916"/>
                </a:lnTo>
                <a:lnTo>
                  <a:pt x="5710446" y="1477398"/>
                </a:lnTo>
                <a:lnTo>
                  <a:pt x="5637489" y="1469897"/>
                </a:lnTo>
                <a:lnTo>
                  <a:pt x="5595122" y="1464163"/>
                </a:lnTo>
                <a:lnTo>
                  <a:pt x="5549412" y="1456843"/>
                </a:lnTo>
                <a:lnTo>
                  <a:pt x="5500797" y="1447742"/>
                </a:lnTo>
                <a:lnTo>
                  <a:pt x="5449715" y="1436663"/>
                </a:lnTo>
                <a:lnTo>
                  <a:pt x="5396603" y="1423410"/>
                </a:lnTo>
                <a:lnTo>
                  <a:pt x="5341899" y="1407786"/>
                </a:lnTo>
                <a:lnTo>
                  <a:pt x="5286042" y="1389594"/>
                </a:lnTo>
                <a:lnTo>
                  <a:pt x="5229468" y="1368639"/>
                </a:lnTo>
                <a:lnTo>
                  <a:pt x="5172615" y="1344723"/>
                </a:lnTo>
                <a:lnTo>
                  <a:pt x="5115921" y="1317650"/>
                </a:lnTo>
                <a:lnTo>
                  <a:pt x="5059824" y="1287223"/>
                </a:lnTo>
                <a:lnTo>
                  <a:pt x="5004762" y="1253247"/>
                </a:lnTo>
                <a:lnTo>
                  <a:pt x="4951171" y="1215524"/>
                </a:lnTo>
                <a:lnTo>
                  <a:pt x="4900050" y="1173798"/>
                </a:lnTo>
                <a:lnTo>
                  <a:pt x="4853058" y="1129223"/>
                </a:lnTo>
                <a:lnTo>
                  <a:pt x="4810054" y="1082471"/>
                </a:lnTo>
                <a:lnTo>
                  <a:pt x="4770898" y="1034209"/>
                </a:lnTo>
                <a:lnTo>
                  <a:pt x="4735449" y="985107"/>
                </a:lnTo>
                <a:lnTo>
                  <a:pt x="4703565" y="935835"/>
                </a:lnTo>
                <a:lnTo>
                  <a:pt x="4675108" y="887062"/>
                </a:lnTo>
                <a:lnTo>
                  <a:pt x="4649935" y="839457"/>
                </a:lnTo>
                <a:lnTo>
                  <a:pt x="4627907" y="793689"/>
                </a:lnTo>
                <a:lnTo>
                  <a:pt x="4608882" y="750429"/>
                </a:lnTo>
                <a:lnTo>
                  <a:pt x="4592721" y="710344"/>
                </a:lnTo>
                <a:lnTo>
                  <a:pt x="4579282" y="674105"/>
                </a:lnTo>
                <a:lnTo>
                  <a:pt x="4560010" y="615841"/>
                </a:lnTo>
                <a:lnTo>
                  <a:pt x="4553895" y="595154"/>
                </a:lnTo>
                <a:close/>
              </a:path>
              <a:path w="6499859" h="11308715">
                <a:moveTo>
                  <a:pt x="3432547" y="595154"/>
                </a:moveTo>
                <a:lnTo>
                  <a:pt x="2965807" y="595154"/>
                </a:lnTo>
                <a:lnTo>
                  <a:pt x="2965807" y="2943544"/>
                </a:lnTo>
                <a:lnTo>
                  <a:pt x="3040189" y="2912696"/>
                </a:lnTo>
                <a:lnTo>
                  <a:pt x="3085275" y="2889923"/>
                </a:lnTo>
                <a:lnTo>
                  <a:pt x="3134797" y="2861670"/>
                </a:lnTo>
                <a:lnTo>
                  <a:pt x="3188134" y="2827503"/>
                </a:lnTo>
                <a:lnTo>
                  <a:pt x="3244668" y="2786986"/>
                </a:lnTo>
                <a:lnTo>
                  <a:pt x="3307581" y="2731757"/>
                </a:lnTo>
                <a:lnTo>
                  <a:pt x="3354605" y="2675768"/>
                </a:lnTo>
                <a:lnTo>
                  <a:pt x="3388051" y="2621521"/>
                </a:lnTo>
                <a:lnTo>
                  <a:pt x="3410232" y="2571521"/>
                </a:lnTo>
                <a:lnTo>
                  <a:pt x="3423460" y="2528273"/>
                </a:lnTo>
                <a:lnTo>
                  <a:pt x="3432305" y="2472050"/>
                </a:lnTo>
                <a:lnTo>
                  <a:pt x="3432547" y="2464083"/>
                </a:lnTo>
                <a:lnTo>
                  <a:pt x="3432547" y="595154"/>
                </a:lnTo>
                <a:close/>
              </a:path>
              <a:path w="6499859" h="11308715">
                <a:moveTo>
                  <a:pt x="1807267" y="595154"/>
                </a:moveTo>
                <a:lnTo>
                  <a:pt x="752451" y="595154"/>
                </a:lnTo>
                <a:lnTo>
                  <a:pt x="699615" y="1356427"/>
                </a:lnTo>
                <a:lnTo>
                  <a:pt x="741268" y="1354004"/>
                </a:lnTo>
                <a:lnTo>
                  <a:pt x="808736" y="1347724"/>
                </a:lnTo>
                <a:lnTo>
                  <a:pt x="850517" y="1342500"/>
                </a:lnTo>
                <a:lnTo>
                  <a:pt x="896790" y="1335545"/>
                </a:lnTo>
                <a:lnTo>
                  <a:pt x="946903" y="1326606"/>
                </a:lnTo>
                <a:lnTo>
                  <a:pt x="1000201" y="1315427"/>
                </a:lnTo>
                <a:lnTo>
                  <a:pt x="1056031" y="1301753"/>
                </a:lnTo>
                <a:lnTo>
                  <a:pt x="1113740" y="1285328"/>
                </a:lnTo>
                <a:lnTo>
                  <a:pt x="1172674" y="1265898"/>
                </a:lnTo>
                <a:lnTo>
                  <a:pt x="1232178" y="1243208"/>
                </a:lnTo>
                <a:lnTo>
                  <a:pt x="1291601" y="1217002"/>
                </a:lnTo>
                <a:lnTo>
                  <a:pt x="1350287" y="1187025"/>
                </a:lnTo>
                <a:lnTo>
                  <a:pt x="1407584" y="1153022"/>
                </a:lnTo>
                <a:lnTo>
                  <a:pt x="1462837" y="1114738"/>
                </a:lnTo>
                <a:lnTo>
                  <a:pt x="1509324" y="1076999"/>
                </a:lnTo>
                <a:lnTo>
                  <a:pt x="1552039" y="1036479"/>
                </a:lnTo>
                <a:lnTo>
                  <a:pt x="1591103" y="993834"/>
                </a:lnTo>
                <a:lnTo>
                  <a:pt x="1626636" y="949721"/>
                </a:lnTo>
                <a:lnTo>
                  <a:pt x="1658757" y="904800"/>
                </a:lnTo>
                <a:lnTo>
                  <a:pt x="1687585" y="859725"/>
                </a:lnTo>
                <a:lnTo>
                  <a:pt x="1713242" y="815156"/>
                </a:lnTo>
                <a:lnTo>
                  <a:pt x="1735846" y="771749"/>
                </a:lnTo>
                <a:lnTo>
                  <a:pt x="1755517" y="730161"/>
                </a:lnTo>
                <a:lnTo>
                  <a:pt x="1772374" y="691051"/>
                </a:lnTo>
                <a:lnTo>
                  <a:pt x="1786539" y="655074"/>
                </a:lnTo>
                <a:lnTo>
                  <a:pt x="1807267" y="595154"/>
                </a:lnTo>
                <a:close/>
              </a:path>
              <a:path w="6499859" h="11308715">
                <a:moveTo>
                  <a:pt x="5721242" y="595154"/>
                </a:moveTo>
                <a:lnTo>
                  <a:pt x="4685011" y="595154"/>
                </a:lnTo>
                <a:lnTo>
                  <a:pt x="4694150" y="622890"/>
                </a:lnTo>
                <a:lnTo>
                  <a:pt x="4719891" y="691051"/>
                </a:lnTo>
                <a:lnTo>
                  <a:pt x="4736713" y="730161"/>
                </a:lnTo>
                <a:lnTo>
                  <a:pt x="4756317" y="771749"/>
                </a:lnTo>
                <a:lnTo>
                  <a:pt x="4778813" y="815156"/>
                </a:lnTo>
                <a:lnTo>
                  <a:pt x="4804311" y="859725"/>
                </a:lnTo>
                <a:lnTo>
                  <a:pt x="4832921" y="904800"/>
                </a:lnTo>
                <a:lnTo>
                  <a:pt x="4864753" y="949721"/>
                </a:lnTo>
                <a:lnTo>
                  <a:pt x="4899918" y="993834"/>
                </a:lnTo>
                <a:lnTo>
                  <a:pt x="4938525" y="1036479"/>
                </a:lnTo>
                <a:lnTo>
                  <a:pt x="4980686" y="1076999"/>
                </a:lnTo>
                <a:lnTo>
                  <a:pt x="5026509" y="1114738"/>
                </a:lnTo>
                <a:lnTo>
                  <a:pt x="5078122" y="1150924"/>
                </a:lnTo>
                <a:lnTo>
                  <a:pt x="5131619" y="1183301"/>
                </a:lnTo>
                <a:lnTo>
                  <a:pt x="5186459" y="1212083"/>
                </a:lnTo>
                <a:lnTo>
                  <a:pt x="5242101" y="1237484"/>
                </a:lnTo>
                <a:lnTo>
                  <a:pt x="5298001" y="1259718"/>
                </a:lnTo>
                <a:lnTo>
                  <a:pt x="5353619" y="1278999"/>
                </a:lnTo>
                <a:lnTo>
                  <a:pt x="5408413" y="1295541"/>
                </a:lnTo>
                <a:lnTo>
                  <a:pt x="5461840" y="1309556"/>
                </a:lnTo>
                <a:lnTo>
                  <a:pt x="5513359" y="1321261"/>
                </a:lnTo>
                <a:lnTo>
                  <a:pt x="5562429" y="1330867"/>
                </a:lnTo>
                <a:lnTo>
                  <a:pt x="5608507" y="1338590"/>
                </a:lnTo>
                <a:lnTo>
                  <a:pt x="5651052" y="1344642"/>
                </a:lnTo>
                <a:lnTo>
                  <a:pt x="5689522" y="1349238"/>
                </a:lnTo>
                <a:lnTo>
                  <a:pt x="5752068" y="1354917"/>
                </a:lnTo>
                <a:lnTo>
                  <a:pt x="5775062" y="1356427"/>
                </a:lnTo>
                <a:lnTo>
                  <a:pt x="5721242" y="595154"/>
                </a:lnTo>
                <a:close/>
              </a:path>
            </a:pathLst>
          </a:custGeom>
          <a:solidFill>
            <a:srgbClr val="0032A9">
              <a:alpha val="35000"/>
            </a:srgbClr>
          </a:solidFill>
        </p:spPr>
        <p:txBody>
          <a:bodyPr wrap="square" lIns="0" tIns="0" rIns="0" bIns="0" rtlCol="0"/>
          <a:lstStyle/>
          <a:p>
            <a:endParaRPr sz="1092"/>
          </a:p>
        </p:txBody>
      </p:sp>
      <p:sp>
        <p:nvSpPr>
          <p:cNvPr id="6" name="object 6"/>
          <p:cNvSpPr txBox="1"/>
          <p:nvPr/>
        </p:nvSpPr>
        <p:spPr>
          <a:xfrm>
            <a:off x="481619" y="656535"/>
            <a:ext cx="6560449" cy="3715454"/>
          </a:xfrm>
          <a:prstGeom prst="rect">
            <a:avLst/>
          </a:prstGeom>
        </p:spPr>
        <p:txBody>
          <a:bodyPr vert="horz" wrap="square" lIns="0" tIns="7316" rIns="0" bIns="0" rtlCol="0">
            <a:spAutoFit/>
          </a:bodyPr>
          <a:lstStyle/>
          <a:p>
            <a:pPr marL="19253">
              <a:spcBef>
                <a:spcPts val="58"/>
              </a:spcBef>
            </a:pPr>
            <a:r>
              <a:rPr lang="fr-CA" sz="4002" b="1" kern="0" spc="-67" dirty="0">
                <a:solidFill>
                  <a:sysClr val="windowText" lastClr="000000"/>
                </a:solidFill>
                <a:ea typeface="+mj-ea"/>
                <a:cs typeface="+mj-cs"/>
              </a:rPr>
              <a:t>QUESTION 8</a:t>
            </a:r>
          </a:p>
          <a:p>
            <a:pPr marL="7701" marR="3081">
              <a:spcBef>
                <a:spcPts val="58"/>
              </a:spcBef>
            </a:pPr>
            <a:r>
              <a:rPr lang="fr-CA" sz="4002" spc="-240" dirty="0">
                <a:cs typeface="Georgia"/>
              </a:rPr>
              <a:t>Toujours grâce à </a:t>
            </a:r>
            <a:r>
              <a:rPr lang="fr-CA" sz="4002" i="1" spc="-240" dirty="0">
                <a:cs typeface="Georgia"/>
              </a:rPr>
              <a:t>l’Accord sur la sécurité incendie et la sécurité des bâtiments</a:t>
            </a:r>
            <a:r>
              <a:rPr lang="fr-CA" sz="4002" spc="-240" dirty="0">
                <a:cs typeface="Georgia"/>
              </a:rPr>
              <a:t>, combien de plaintes liées à la sécurité des bâtiments ont été résolues ?</a:t>
            </a:r>
          </a:p>
        </p:txBody>
      </p:sp>
      <p:sp>
        <p:nvSpPr>
          <p:cNvPr id="5" name="object 6">
            <a:extLst>
              <a:ext uri="{FF2B5EF4-FFF2-40B4-BE49-F238E27FC236}">
                <a16:creationId xmlns:a16="http://schemas.microsoft.com/office/drawing/2014/main" id="{E24387A2-4B70-FC90-490D-A5A21E34DF7A}"/>
              </a:ext>
            </a:extLst>
          </p:cNvPr>
          <p:cNvSpPr txBox="1"/>
          <p:nvPr/>
        </p:nvSpPr>
        <p:spPr>
          <a:xfrm>
            <a:off x="1336701" y="4371989"/>
            <a:ext cx="2590440" cy="1879695"/>
          </a:xfrm>
          <a:prstGeom prst="rect">
            <a:avLst/>
          </a:prstGeom>
        </p:spPr>
        <p:txBody>
          <a:bodyPr vert="horz" wrap="square" lIns="0" tIns="7316" rIns="0" bIns="0" rtlCol="0">
            <a:spAutoFit/>
          </a:bodyPr>
          <a:lstStyle/>
          <a:p>
            <a:pPr marL="712368" indent="-693115">
              <a:lnSpc>
                <a:spcPts val="4803"/>
              </a:lnSpc>
              <a:spcBef>
                <a:spcPts val="58"/>
              </a:spcBef>
              <a:buFont typeface="+mj-lt"/>
              <a:buAutoNum type="alphaLcParenR"/>
            </a:pPr>
            <a:r>
              <a:rPr lang="fr-CA" sz="4002" b="1" spc="-240" dirty="0">
                <a:cs typeface="Georgia"/>
              </a:rPr>
              <a:t>600</a:t>
            </a:r>
          </a:p>
          <a:p>
            <a:pPr marL="712368" indent="-693115">
              <a:lnSpc>
                <a:spcPts val="4803"/>
              </a:lnSpc>
              <a:spcBef>
                <a:spcPts val="58"/>
              </a:spcBef>
              <a:buFont typeface="+mj-lt"/>
              <a:buAutoNum type="alphaLcParenR"/>
            </a:pPr>
            <a:r>
              <a:rPr lang="fr-CA" sz="4002" b="1" spc="-240" dirty="0">
                <a:solidFill>
                  <a:srgbClr val="00B050"/>
                </a:solidFill>
                <a:cs typeface="Georgia"/>
              </a:rPr>
              <a:t>1 000</a:t>
            </a:r>
          </a:p>
          <a:p>
            <a:pPr marL="712368" indent="-693115">
              <a:lnSpc>
                <a:spcPts val="4803"/>
              </a:lnSpc>
              <a:spcBef>
                <a:spcPts val="58"/>
              </a:spcBef>
              <a:buFont typeface="+mj-lt"/>
              <a:buAutoNum type="alphaLcParenR"/>
            </a:pPr>
            <a:r>
              <a:rPr lang="fr-CA" sz="4002" b="1" spc="-240" dirty="0">
                <a:cs typeface="Georgia"/>
              </a:rPr>
              <a:t>3 000</a:t>
            </a:r>
          </a:p>
        </p:txBody>
      </p:sp>
      <p:pic>
        <p:nvPicPr>
          <p:cNvPr id="9" name="Image 8" descr="Une image contenant Graphique, cercle, Caractère coloré, symbole&#10;&#10;Description générée automatiquement">
            <a:extLst>
              <a:ext uri="{FF2B5EF4-FFF2-40B4-BE49-F238E27FC236}">
                <a16:creationId xmlns:a16="http://schemas.microsoft.com/office/drawing/2014/main" id="{4A47064E-4885-8504-85D8-ACD4CF68D6F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75963" y="3939131"/>
            <a:ext cx="2675487" cy="2655669"/>
          </a:xfrm>
          <a:prstGeom prst="rect">
            <a:avLst/>
          </a:prstGeom>
        </p:spPr>
      </p:pic>
      <p:sp>
        <p:nvSpPr>
          <p:cNvPr id="11" name="ZoneTexte 10">
            <a:extLst>
              <a:ext uri="{FF2B5EF4-FFF2-40B4-BE49-F238E27FC236}">
                <a16:creationId xmlns:a16="http://schemas.microsoft.com/office/drawing/2014/main" id="{086B713D-CC03-7EF4-BBD5-294280FECD52}"/>
              </a:ext>
            </a:extLst>
          </p:cNvPr>
          <p:cNvSpPr txBox="1"/>
          <p:nvPr/>
        </p:nvSpPr>
        <p:spPr>
          <a:xfrm>
            <a:off x="4681966" y="6610670"/>
            <a:ext cx="1663479" cy="204351"/>
          </a:xfrm>
          <a:prstGeom prst="rect">
            <a:avLst/>
          </a:prstGeom>
          <a:noFill/>
        </p:spPr>
        <p:txBody>
          <a:bodyPr wrap="square" rtlCol="0">
            <a:spAutoFit/>
          </a:bodyPr>
          <a:lstStyle/>
          <a:p>
            <a:pPr algn="ctr"/>
            <a:r>
              <a:rPr lang="fr-CA" sz="728" dirty="0"/>
              <a:t>Source image : </a:t>
            </a:r>
            <a:r>
              <a:rPr lang="fr-CA" sz="728" dirty="0" err="1"/>
              <a:t>Canva</a:t>
            </a:r>
            <a:endParaRPr lang="fr-CA" sz="728" dirty="0"/>
          </a:p>
        </p:txBody>
      </p:sp>
    </p:spTree>
    <p:extLst>
      <p:ext uri="{BB962C8B-B14F-4D97-AF65-F5344CB8AC3E}">
        <p14:creationId xmlns:p14="http://schemas.microsoft.com/office/powerpoint/2010/main" val="3108831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04" y="0"/>
            <a:ext cx="7470758" cy="6857615"/>
          </a:xfrm>
          <a:custGeom>
            <a:avLst/>
            <a:gdLst/>
            <a:ahLst/>
            <a:cxnLst/>
            <a:rect l="l" t="t" r="r" b="b"/>
            <a:pathLst>
              <a:path w="8953500" h="11308715">
                <a:moveTo>
                  <a:pt x="0" y="11308556"/>
                </a:moveTo>
                <a:lnTo>
                  <a:pt x="8952937" y="11308556"/>
                </a:lnTo>
                <a:lnTo>
                  <a:pt x="8952937" y="0"/>
                </a:lnTo>
                <a:lnTo>
                  <a:pt x="0" y="0"/>
                </a:lnTo>
                <a:lnTo>
                  <a:pt x="0" y="11308556"/>
                </a:lnTo>
                <a:close/>
              </a:path>
            </a:pathLst>
          </a:custGeom>
          <a:solidFill>
            <a:srgbClr val="CA66E2">
              <a:alpha val="46899"/>
            </a:srgbClr>
          </a:solidFill>
        </p:spPr>
        <p:txBody>
          <a:bodyPr wrap="square" lIns="0" tIns="0" rIns="0" bIns="0" rtlCol="0"/>
          <a:lstStyle/>
          <a:p>
            <a:endParaRPr sz="1092"/>
          </a:p>
        </p:txBody>
      </p:sp>
      <p:sp>
        <p:nvSpPr>
          <p:cNvPr id="3" name="object 3"/>
          <p:cNvSpPr/>
          <p:nvPr/>
        </p:nvSpPr>
        <p:spPr>
          <a:xfrm>
            <a:off x="10182528" y="0"/>
            <a:ext cx="1435521" cy="6857615"/>
          </a:xfrm>
          <a:custGeom>
            <a:avLst/>
            <a:gdLst/>
            <a:ahLst/>
            <a:cxnLst/>
            <a:rect l="l" t="t" r="r" b="b"/>
            <a:pathLst>
              <a:path w="2367280" h="11308715">
                <a:moveTo>
                  <a:pt x="0" y="11308556"/>
                </a:moveTo>
                <a:lnTo>
                  <a:pt x="2366909" y="11308556"/>
                </a:lnTo>
                <a:lnTo>
                  <a:pt x="2366909" y="0"/>
                </a:lnTo>
                <a:lnTo>
                  <a:pt x="0" y="0"/>
                </a:lnTo>
                <a:lnTo>
                  <a:pt x="0" y="11308556"/>
                </a:lnTo>
                <a:close/>
              </a:path>
            </a:pathLst>
          </a:custGeom>
          <a:solidFill>
            <a:srgbClr val="CA66E2">
              <a:alpha val="77049"/>
            </a:srgbClr>
          </a:solidFill>
        </p:spPr>
        <p:txBody>
          <a:bodyPr wrap="square" lIns="0" tIns="0" rIns="0" bIns="0" rtlCol="0"/>
          <a:lstStyle/>
          <a:p>
            <a:endParaRPr sz="1092"/>
          </a:p>
        </p:txBody>
      </p:sp>
      <p:sp>
        <p:nvSpPr>
          <p:cNvPr id="4" name="object 4"/>
          <p:cNvSpPr/>
          <p:nvPr/>
        </p:nvSpPr>
        <p:spPr>
          <a:xfrm>
            <a:off x="7474162" y="0"/>
            <a:ext cx="3941521" cy="6857615"/>
          </a:xfrm>
          <a:custGeom>
            <a:avLst/>
            <a:gdLst/>
            <a:ahLst/>
            <a:cxnLst/>
            <a:rect l="l" t="t" r="r" b="b"/>
            <a:pathLst>
              <a:path w="6499859" h="11308715">
                <a:moveTo>
                  <a:pt x="2837623" y="0"/>
                </a:moveTo>
                <a:lnTo>
                  <a:pt x="792348" y="0"/>
                </a:lnTo>
                <a:lnTo>
                  <a:pt x="786690" y="72647"/>
                </a:lnTo>
                <a:lnTo>
                  <a:pt x="762230" y="479692"/>
                </a:lnTo>
                <a:lnTo>
                  <a:pt x="2837623" y="479692"/>
                </a:lnTo>
                <a:lnTo>
                  <a:pt x="2837623" y="0"/>
                </a:lnTo>
                <a:close/>
              </a:path>
              <a:path w="6499859" h="11308715">
                <a:moveTo>
                  <a:pt x="5679214" y="0"/>
                </a:moveTo>
                <a:lnTo>
                  <a:pt x="2962865" y="0"/>
                </a:lnTo>
                <a:lnTo>
                  <a:pt x="2962865" y="479692"/>
                </a:lnTo>
                <a:lnTo>
                  <a:pt x="5712436" y="479692"/>
                </a:lnTo>
                <a:lnTo>
                  <a:pt x="5701931" y="329005"/>
                </a:lnTo>
                <a:lnTo>
                  <a:pt x="3213360" y="329005"/>
                </a:lnTo>
                <a:lnTo>
                  <a:pt x="3179941" y="321850"/>
                </a:lnTo>
                <a:lnTo>
                  <a:pt x="3152206" y="302586"/>
                </a:lnTo>
                <a:lnTo>
                  <a:pt x="3133277" y="274517"/>
                </a:lnTo>
                <a:lnTo>
                  <a:pt x="3126274" y="240945"/>
                </a:lnTo>
                <a:lnTo>
                  <a:pt x="3133275" y="207521"/>
                </a:lnTo>
                <a:lnTo>
                  <a:pt x="3152202" y="179787"/>
                </a:lnTo>
                <a:lnTo>
                  <a:pt x="3179936" y="160860"/>
                </a:lnTo>
                <a:lnTo>
                  <a:pt x="3213360" y="153859"/>
                </a:lnTo>
                <a:lnTo>
                  <a:pt x="5689721" y="153859"/>
                </a:lnTo>
                <a:lnTo>
                  <a:pt x="5684060" y="72647"/>
                </a:lnTo>
                <a:lnTo>
                  <a:pt x="5679214" y="0"/>
                </a:lnTo>
                <a:close/>
              </a:path>
              <a:path w="6499859" h="11308715">
                <a:moveTo>
                  <a:pt x="5689721" y="153859"/>
                </a:moveTo>
                <a:lnTo>
                  <a:pt x="3213360" y="153859"/>
                </a:lnTo>
                <a:lnTo>
                  <a:pt x="3246937" y="160860"/>
                </a:lnTo>
                <a:lnTo>
                  <a:pt x="3275010" y="179787"/>
                </a:lnTo>
                <a:lnTo>
                  <a:pt x="3294275" y="207521"/>
                </a:lnTo>
                <a:lnTo>
                  <a:pt x="3301431" y="240945"/>
                </a:lnTo>
                <a:lnTo>
                  <a:pt x="3294275" y="274517"/>
                </a:lnTo>
                <a:lnTo>
                  <a:pt x="3275010" y="302586"/>
                </a:lnTo>
                <a:lnTo>
                  <a:pt x="3246937" y="321850"/>
                </a:lnTo>
                <a:lnTo>
                  <a:pt x="3213360" y="329005"/>
                </a:lnTo>
                <a:lnTo>
                  <a:pt x="5701931" y="329005"/>
                </a:lnTo>
                <a:lnTo>
                  <a:pt x="5689721" y="153859"/>
                </a:lnTo>
                <a:close/>
              </a:path>
              <a:path w="6499859" h="11308715">
                <a:moveTo>
                  <a:pt x="2840555" y="595154"/>
                </a:moveTo>
                <a:lnTo>
                  <a:pt x="1942299" y="595154"/>
                </a:lnTo>
                <a:lnTo>
                  <a:pt x="1936186" y="616384"/>
                </a:lnTo>
                <a:lnTo>
                  <a:pt x="1927772" y="643318"/>
                </a:lnTo>
                <a:lnTo>
                  <a:pt x="1903476" y="711686"/>
                </a:lnTo>
                <a:lnTo>
                  <a:pt x="1887315" y="751815"/>
                </a:lnTo>
                <a:lnTo>
                  <a:pt x="1868290" y="795037"/>
                </a:lnTo>
                <a:lnTo>
                  <a:pt x="1846261" y="840700"/>
                </a:lnTo>
                <a:lnTo>
                  <a:pt x="1821088" y="888149"/>
                </a:lnTo>
                <a:lnTo>
                  <a:pt x="1792630" y="936734"/>
                </a:lnTo>
                <a:lnTo>
                  <a:pt x="1760746" y="985801"/>
                </a:lnTo>
                <a:lnTo>
                  <a:pt x="1725297" y="1034697"/>
                </a:lnTo>
                <a:lnTo>
                  <a:pt x="1686142" y="1082770"/>
                </a:lnTo>
                <a:lnTo>
                  <a:pt x="1643140" y="1129368"/>
                </a:lnTo>
                <a:lnTo>
                  <a:pt x="1596151" y="1173836"/>
                </a:lnTo>
                <a:lnTo>
                  <a:pt x="1545034" y="1215524"/>
                </a:lnTo>
                <a:lnTo>
                  <a:pt x="1487077" y="1256067"/>
                </a:lnTo>
                <a:lnTo>
                  <a:pt x="1427355" y="1292274"/>
                </a:lnTo>
                <a:lnTo>
                  <a:pt x="1366436" y="1324390"/>
                </a:lnTo>
                <a:lnTo>
                  <a:pt x="1304890" y="1352660"/>
                </a:lnTo>
                <a:lnTo>
                  <a:pt x="1243284" y="1377328"/>
                </a:lnTo>
                <a:lnTo>
                  <a:pt x="1182187" y="1398640"/>
                </a:lnTo>
                <a:lnTo>
                  <a:pt x="1122168" y="1416840"/>
                </a:lnTo>
                <a:lnTo>
                  <a:pt x="1063796" y="1432172"/>
                </a:lnTo>
                <a:lnTo>
                  <a:pt x="1007638" y="1444883"/>
                </a:lnTo>
                <a:lnTo>
                  <a:pt x="954263" y="1455216"/>
                </a:lnTo>
                <a:lnTo>
                  <a:pt x="904241" y="1463417"/>
                </a:lnTo>
                <a:lnTo>
                  <a:pt x="858139" y="1469729"/>
                </a:lnTo>
                <a:lnTo>
                  <a:pt x="816526" y="1474399"/>
                </a:lnTo>
                <a:lnTo>
                  <a:pt x="749042" y="1479790"/>
                </a:lnTo>
                <a:lnTo>
                  <a:pt x="706337" y="1481546"/>
                </a:lnTo>
                <a:lnTo>
                  <a:pt x="695698" y="1481674"/>
                </a:lnTo>
                <a:lnTo>
                  <a:pt x="627198" y="2489523"/>
                </a:lnTo>
                <a:lnTo>
                  <a:pt x="0" y="11308556"/>
                </a:lnTo>
                <a:lnTo>
                  <a:pt x="2031352" y="11308556"/>
                </a:lnTo>
                <a:lnTo>
                  <a:pt x="3132148" y="3885834"/>
                </a:lnTo>
                <a:lnTo>
                  <a:pt x="5956483" y="3885834"/>
                </a:lnTo>
                <a:lnTo>
                  <a:pt x="5899192" y="3103039"/>
                </a:lnTo>
                <a:lnTo>
                  <a:pt x="2840555" y="3103039"/>
                </a:lnTo>
                <a:lnTo>
                  <a:pt x="2840555" y="595154"/>
                </a:lnTo>
                <a:close/>
              </a:path>
              <a:path w="6499859" h="11308715">
                <a:moveTo>
                  <a:pt x="5956483" y="3885834"/>
                </a:moveTo>
                <a:lnTo>
                  <a:pt x="3132148" y="3885834"/>
                </a:lnTo>
                <a:lnTo>
                  <a:pt x="4412164" y="11308556"/>
                </a:lnTo>
                <a:lnTo>
                  <a:pt x="6499734" y="11308556"/>
                </a:lnTo>
                <a:lnTo>
                  <a:pt x="5956483" y="3885834"/>
                </a:lnTo>
                <a:close/>
              </a:path>
              <a:path w="6499859" h="11308715">
                <a:moveTo>
                  <a:pt x="4553895" y="595154"/>
                </a:moveTo>
                <a:lnTo>
                  <a:pt x="3560732" y="595154"/>
                </a:lnTo>
                <a:lnTo>
                  <a:pt x="3560628" y="2469084"/>
                </a:lnTo>
                <a:lnTo>
                  <a:pt x="3559572" y="2486936"/>
                </a:lnTo>
                <a:lnTo>
                  <a:pt x="3550136" y="2547368"/>
                </a:lnTo>
                <a:lnTo>
                  <a:pt x="3539523" y="2587439"/>
                </a:lnTo>
                <a:lnTo>
                  <a:pt x="3523490" y="2632406"/>
                </a:lnTo>
                <a:lnTo>
                  <a:pt x="3500921" y="2681016"/>
                </a:lnTo>
                <a:lnTo>
                  <a:pt x="3470699" y="2732014"/>
                </a:lnTo>
                <a:lnTo>
                  <a:pt x="3431708" y="2784146"/>
                </a:lnTo>
                <a:lnTo>
                  <a:pt x="3382830" y="2836157"/>
                </a:lnTo>
                <a:lnTo>
                  <a:pt x="3322948" y="2886792"/>
                </a:lnTo>
                <a:lnTo>
                  <a:pt x="3248895" y="2939026"/>
                </a:lnTo>
                <a:lnTo>
                  <a:pt x="3179749" y="2981569"/>
                </a:lnTo>
                <a:lnTo>
                  <a:pt x="3116460" y="3015402"/>
                </a:lnTo>
                <a:lnTo>
                  <a:pt x="3059980" y="3041504"/>
                </a:lnTo>
                <a:lnTo>
                  <a:pt x="3011257" y="3060854"/>
                </a:lnTo>
                <a:lnTo>
                  <a:pt x="2971244" y="3074431"/>
                </a:lnTo>
                <a:lnTo>
                  <a:pt x="2912961" y="3090319"/>
                </a:lnTo>
                <a:lnTo>
                  <a:pt x="2840555" y="3103039"/>
                </a:lnTo>
                <a:lnTo>
                  <a:pt x="5899192" y="3103039"/>
                </a:lnTo>
                <a:lnTo>
                  <a:pt x="5846484" y="2382867"/>
                </a:lnTo>
                <a:lnTo>
                  <a:pt x="5783868" y="1481674"/>
                </a:lnTo>
                <a:lnTo>
                  <a:pt x="5764779" y="1480916"/>
                </a:lnTo>
                <a:lnTo>
                  <a:pt x="5710446" y="1477398"/>
                </a:lnTo>
                <a:lnTo>
                  <a:pt x="5637489" y="1469897"/>
                </a:lnTo>
                <a:lnTo>
                  <a:pt x="5595122" y="1464163"/>
                </a:lnTo>
                <a:lnTo>
                  <a:pt x="5549412" y="1456843"/>
                </a:lnTo>
                <a:lnTo>
                  <a:pt x="5500797" y="1447742"/>
                </a:lnTo>
                <a:lnTo>
                  <a:pt x="5449715" y="1436663"/>
                </a:lnTo>
                <a:lnTo>
                  <a:pt x="5396603" y="1423410"/>
                </a:lnTo>
                <a:lnTo>
                  <a:pt x="5341899" y="1407786"/>
                </a:lnTo>
                <a:lnTo>
                  <a:pt x="5286042" y="1389594"/>
                </a:lnTo>
                <a:lnTo>
                  <a:pt x="5229468" y="1368639"/>
                </a:lnTo>
                <a:lnTo>
                  <a:pt x="5172615" y="1344723"/>
                </a:lnTo>
                <a:lnTo>
                  <a:pt x="5115921" y="1317650"/>
                </a:lnTo>
                <a:lnTo>
                  <a:pt x="5059824" y="1287223"/>
                </a:lnTo>
                <a:lnTo>
                  <a:pt x="5004762" y="1253247"/>
                </a:lnTo>
                <a:lnTo>
                  <a:pt x="4951171" y="1215524"/>
                </a:lnTo>
                <a:lnTo>
                  <a:pt x="4900050" y="1173798"/>
                </a:lnTo>
                <a:lnTo>
                  <a:pt x="4853058" y="1129223"/>
                </a:lnTo>
                <a:lnTo>
                  <a:pt x="4810054" y="1082471"/>
                </a:lnTo>
                <a:lnTo>
                  <a:pt x="4770898" y="1034209"/>
                </a:lnTo>
                <a:lnTo>
                  <a:pt x="4735449" y="985107"/>
                </a:lnTo>
                <a:lnTo>
                  <a:pt x="4703565" y="935835"/>
                </a:lnTo>
                <a:lnTo>
                  <a:pt x="4675108" y="887062"/>
                </a:lnTo>
                <a:lnTo>
                  <a:pt x="4649935" y="839457"/>
                </a:lnTo>
                <a:lnTo>
                  <a:pt x="4627907" y="793689"/>
                </a:lnTo>
                <a:lnTo>
                  <a:pt x="4608882" y="750429"/>
                </a:lnTo>
                <a:lnTo>
                  <a:pt x="4592721" y="710344"/>
                </a:lnTo>
                <a:lnTo>
                  <a:pt x="4579282" y="674105"/>
                </a:lnTo>
                <a:lnTo>
                  <a:pt x="4560010" y="615841"/>
                </a:lnTo>
                <a:lnTo>
                  <a:pt x="4553895" y="595154"/>
                </a:lnTo>
                <a:close/>
              </a:path>
              <a:path w="6499859" h="11308715">
                <a:moveTo>
                  <a:pt x="3432547" y="595154"/>
                </a:moveTo>
                <a:lnTo>
                  <a:pt x="2965807" y="595154"/>
                </a:lnTo>
                <a:lnTo>
                  <a:pt x="2965807" y="2943544"/>
                </a:lnTo>
                <a:lnTo>
                  <a:pt x="3040189" y="2912696"/>
                </a:lnTo>
                <a:lnTo>
                  <a:pt x="3085275" y="2889923"/>
                </a:lnTo>
                <a:lnTo>
                  <a:pt x="3134797" y="2861670"/>
                </a:lnTo>
                <a:lnTo>
                  <a:pt x="3188134" y="2827503"/>
                </a:lnTo>
                <a:lnTo>
                  <a:pt x="3244668" y="2786986"/>
                </a:lnTo>
                <a:lnTo>
                  <a:pt x="3307581" y="2731757"/>
                </a:lnTo>
                <a:lnTo>
                  <a:pt x="3354605" y="2675768"/>
                </a:lnTo>
                <a:lnTo>
                  <a:pt x="3388051" y="2621521"/>
                </a:lnTo>
                <a:lnTo>
                  <a:pt x="3410232" y="2571521"/>
                </a:lnTo>
                <a:lnTo>
                  <a:pt x="3423460" y="2528273"/>
                </a:lnTo>
                <a:lnTo>
                  <a:pt x="3432305" y="2472050"/>
                </a:lnTo>
                <a:lnTo>
                  <a:pt x="3432547" y="2464083"/>
                </a:lnTo>
                <a:lnTo>
                  <a:pt x="3432547" y="595154"/>
                </a:lnTo>
                <a:close/>
              </a:path>
              <a:path w="6499859" h="11308715">
                <a:moveTo>
                  <a:pt x="1807267" y="595154"/>
                </a:moveTo>
                <a:lnTo>
                  <a:pt x="752451" y="595154"/>
                </a:lnTo>
                <a:lnTo>
                  <a:pt x="699615" y="1356427"/>
                </a:lnTo>
                <a:lnTo>
                  <a:pt x="741268" y="1354004"/>
                </a:lnTo>
                <a:lnTo>
                  <a:pt x="808736" y="1347724"/>
                </a:lnTo>
                <a:lnTo>
                  <a:pt x="850517" y="1342500"/>
                </a:lnTo>
                <a:lnTo>
                  <a:pt x="896790" y="1335545"/>
                </a:lnTo>
                <a:lnTo>
                  <a:pt x="946903" y="1326606"/>
                </a:lnTo>
                <a:lnTo>
                  <a:pt x="1000201" y="1315427"/>
                </a:lnTo>
                <a:lnTo>
                  <a:pt x="1056031" y="1301753"/>
                </a:lnTo>
                <a:lnTo>
                  <a:pt x="1113740" y="1285328"/>
                </a:lnTo>
                <a:lnTo>
                  <a:pt x="1172674" y="1265898"/>
                </a:lnTo>
                <a:lnTo>
                  <a:pt x="1232178" y="1243208"/>
                </a:lnTo>
                <a:lnTo>
                  <a:pt x="1291601" y="1217002"/>
                </a:lnTo>
                <a:lnTo>
                  <a:pt x="1350287" y="1187025"/>
                </a:lnTo>
                <a:lnTo>
                  <a:pt x="1407584" y="1153022"/>
                </a:lnTo>
                <a:lnTo>
                  <a:pt x="1462837" y="1114738"/>
                </a:lnTo>
                <a:lnTo>
                  <a:pt x="1509324" y="1076999"/>
                </a:lnTo>
                <a:lnTo>
                  <a:pt x="1552039" y="1036479"/>
                </a:lnTo>
                <a:lnTo>
                  <a:pt x="1591103" y="993834"/>
                </a:lnTo>
                <a:lnTo>
                  <a:pt x="1626636" y="949721"/>
                </a:lnTo>
                <a:lnTo>
                  <a:pt x="1658757" y="904800"/>
                </a:lnTo>
                <a:lnTo>
                  <a:pt x="1687585" y="859725"/>
                </a:lnTo>
                <a:lnTo>
                  <a:pt x="1713242" y="815156"/>
                </a:lnTo>
                <a:lnTo>
                  <a:pt x="1735846" y="771749"/>
                </a:lnTo>
                <a:lnTo>
                  <a:pt x="1755517" y="730161"/>
                </a:lnTo>
                <a:lnTo>
                  <a:pt x="1772374" y="691051"/>
                </a:lnTo>
                <a:lnTo>
                  <a:pt x="1786539" y="655074"/>
                </a:lnTo>
                <a:lnTo>
                  <a:pt x="1807267" y="595154"/>
                </a:lnTo>
                <a:close/>
              </a:path>
              <a:path w="6499859" h="11308715">
                <a:moveTo>
                  <a:pt x="5721242" y="595154"/>
                </a:moveTo>
                <a:lnTo>
                  <a:pt x="4685011" y="595154"/>
                </a:lnTo>
                <a:lnTo>
                  <a:pt x="4694150" y="622890"/>
                </a:lnTo>
                <a:lnTo>
                  <a:pt x="4719891" y="691051"/>
                </a:lnTo>
                <a:lnTo>
                  <a:pt x="4736713" y="730161"/>
                </a:lnTo>
                <a:lnTo>
                  <a:pt x="4756317" y="771749"/>
                </a:lnTo>
                <a:lnTo>
                  <a:pt x="4778813" y="815156"/>
                </a:lnTo>
                <a:lnTo>
                  <a:pt x="4804311" y="859725"/>
                </a:lnTo>
                <a:lnTo>
                  <a:pt x="4832921" y="904800"/>
                </a:lnTo>
                <a:lnTo>
                  <a:pt x="4864753" y="949721"/>
                </a:lnTo>
                <a:lnTo>
                  <a:pt x="4899918" y="993834"/>
                </a:lnTo>
                <a:lnTo>
                  <a:pt x="4938525" y="1036479"/>
                </a:lnTo>
                <a:lnTo>
                  <a:pt x="4980686" y="1076999"/>
                </a:lnTo>
                <a:lnTo>
                  <a:pt x="5026509" y="1114738"/>
                </a:lnTo>
                <a:lnTo>
                  <a:pt x="5078122" y="1150924"/>
                </a:lnTo>
                <a:lnTo>
                  <a:pt x="5131619" y="1183301"/>
                </a:lnTo>
                <a:lnTo>
                  <a:pt x="5186459" y="1212083"/>
                </a:lnTo>
                <a:lnTo>
                  <a:pt x="5242101" y="1237484"/>
                </a:lnTo>
                <a:lnTo>
                  <a:pt x="5298001" y="1259718"/>
                </a:lnTo>
                <a:lnTo>
                  <a:pt x="5353619" y="1278999"/>
                </a:lnTo>
                <a:lnTo>
                  <a:pt x="5408413" y="1295541"/>
                </a:lnTo>
                <a:lnTo>
                  <a:pt x="5461840" y="1309556"/>
                </a:lnTo>
                <a:lnTo>
                  <a:pt x="5513359" y="1321261"/>
                </a:lnTo>
                <a:lnTo>
                  <a:pt x="5562429" y="1330867"/>
                </a:lnTo>
                <a:lnTo>
                  <a:pt x="5608507" y="1338590"/>
                </a:lnTo>
                <a:lnTo>
                  <a:pt x="5651052" y="1344642"/>
                </a:lnTo>
                <a:lnTo>
                  <a:pt x="5689522" y="1349238"/>
                </a:lnTo>
                <a:lnTo>
                  <a:pt x="5752068" y="1354917"/>
                </a:lnTo>
                <a:lnTo>
                  <a:pt x="5775062" y="1356427"/>
                </a:lnTo>
                <a:lnTo>
                  <a:pt x="5721242" y="595154"/>
                </a:lnTo>
                <a:close/>
              </a:path>
            </a:pathLst>
          </a:custGeom>
          <a:solidFill>
            <a:srgbClr val="0032A9">
              <a:alpha val="35000"/>
            </a:srgbClr>
          </a:solidFill>
        </p:spPr>
        <p:txBody>
          <a:bodyPr wrap="square" lIns="0" tIns="0" rIns="0" bIns="0" rtlCol="0"/>
          <a:lstStyle/>
          <a:p>
            <a:endParaRPr sz="1092"/>
          </a:p>
        </p:txBody>
      </p:sp>
      <p:sp>
        <p:nvSpPr>
          <p:cNvPr id="7" name="object 6">
            <a:extLst>
              <a:ext uri="{FF2B5EF4-FFF2-40B4-BE49-F238E27FC236}">
                <a16:creationId xmlns:a16="http://schemas.microsoft.com/office/drawing/2014/main" id="{917D3BBE-C4EF-6838-D097-39A7BBCB7B84}"/>
              </a:ext>
            </a:extLst>
          </p:cNvPr>
          <p:cNvSpPr txBox="1">
            <a:spLocks/>
          </p:cNvSpPr>
          <p:nvPr/>
        </p:nvSpPr>
        <p:spPr>
          <a:xfrm>
            <a:off x="458656" y="379801"/>
            <a:ext cx="6813141" cy="3117420"/>
          </a:xfrm>
          <a:prstGeom prst="rect">
            <a:avLst/>
          </a:prstGeom>
        </p:spPr>
        <p:txBody>
          <a:bodyPr vert="horz" wrap="square" lIns="0" tIns="165953" rIns="0" bIns="0" rtlCol="0">
            <a:spAutoFit/>
          </a:bodyPr>
          <a:lstStyle>
            <a:lvl1pPr>
              <a:defRPr>
                <a:latin typeface="+mj-lt"/>
                <a:ea typeface="+mj-ea"/>
                <a:cs typeface="+mj-cs"/>
              </a:defRPr>
            </a:lvl1pPr>
          </a:lstStyle>
          <a:p>
            <a:pPr marR="3081">
              <a:spcBef>
                <a:spcPts val="58"/>
              </a:spcBef>
            </a:pPr>
            <a:r>
              <a:rPr lang="fr-CA" sz="4002" b="1" kern="0" spc="-67" dirty="0">
                <a:solidFill>
                  <a:sysClr val="windowText" lastClr="000000"/>
                </a:solidFill>
                <a:latin typeface="+mn-lt"/>
              </a:rPr>
              <a:t>QUESTION 9 </a:t>
            </a:r>
          </a:p>
          <a:p>
            <a:pPr marR="3081">
              <a:spcBef>
                <a:spcPts val="58"/>
              </a:spcBef>
            </a:pPr>
            <a:r>
              <a:rPr lang="fr-CA" sz="3000" kern="0" spc="-67" dirty="0">
                <a:solidFill>
                  <a:sysClr val="windowText" lastClr="000000"/>
                </a:solidFill>
                <a:latin typeface="+mn-lt"/>
              </a:rPr>
              <a:t>À la suite des améliorations des installations sur le plan sécuritaire, </a:t>
            </a:r>
          </a:p>
          <a:p>
            <a:pPr marR="3081">
              <a:spcBef>
                <a:spcPts val="58"/>
              </a:spcBef>
            </a:pPr>
            <a:r>
              <a:rPr lang="fr-CA" sz="3000" kern="0" spc="-67" dirty="0">
                <a:solidFill>
                  <a:sysClr val="windowText" lastClr="000000"/>
                </a:solidFill>
                <a:latin typeface="+mn-lt"/>
              </a:rPr>
              <a:t>est-ce que les conditions de travail des ouvrières et ouvriers se sont également améliorées ?</a:t>
            </a:r>
          </a:p>
        </p:txBody>
      </p:sp>
      <p:sp>
        <p:nvSpPr>
          <p:cNvPr id="5" name="object 6">
            <a:extLst>
              <a:ext uri="{FF2B5EF4-FFF2-40B4-BE49-F238E27FC236}">
                <a16:creationId xmlns:a16="http://schemas.microsoft.com/office/drawing/2014/main" id="{1A3A092A-1AED-754F-A53A-C3842F6518B9}"/>
              </a:ext>
            </a:extLst>
          </p:cNvPr>
          <p:cNvSpPr txBox="1">
            <a:spLocks/>
          </p:cNvSpPr>
          <p:nvPr/>
        </p:nvSpPr>
        <p:spPr>
          <a:xfrm>
            <a:off x="389860" y="3511013"/>
            <a:ext cx="6697846" cy="2967186"/>
          </a:xfrm>
          <a:prstGeom prst="rect">
            <a:avLst/>
          </a:prstGeom>
        </p:spPr>
        <p:txBody>
          <a:bodyPr vert="horz" wrap="square" lIns="0" tIns="165953" rIns="0" bIns="0" rtlCol="0">
            <a:spAutoFit/>
          </a:bodyPr>
          <a:lstStyle>
            <a:lvl1pPr>
              <a:defRPr>
                <a:latin typeface="+mj-lt"/>
                <a:ea typeface="+mj-ea"/>
                <a:cs typeface="+mj-cs"/>
              </a:defRPr>
            </a:lvl1pPr>
          </a:lstStyle>
          <a:p>
            <a:pPr marL="554492" indent="-554492" algn="just">
              <a:buFont typeface="+mj-lt"/>
              <a:buAutoNum type="alphaLcParenR"/>
            </a:pPr>
            <a:r>
              <a:rPr lang="fr-CA" sz="3000" b="1" kern="0" spc="-67" dirty="0">
                <a:solidFill>
                  <a:sysClr val="windowText" lastClr="000000"/>
                </a:solidFill>
                <a:latin typeface="+mn-lt"/>
              </a:rPr>
              <a:t>Non, les profits sont toujours la priorité des entreprises </a:t>
            </a:r>
          </a:p>
          <a:p>
            <a:pPr marL="554492" indent="-554492" algn="just">
              <a:buFont typeface="+mj-lt"/>
              <a:buAutoNum type="alphaLcParenR"/>
            </a:pPr>
            <a:r>
              <a:rPr lang="fr-CA" sz="3000" b="1" kern="0" spc="-67" dirty="0">
                <a:solidFill>
                  <a:sysClr val="windowText" lastClr="000000"/>
                </a:solidFill>
                <a:latin typeface="+mn-lt"/>
              </a:rPr>
              <a:t>Oui, les entreprises ont adopté une approche humaine et souhaitent contribuer à la répartition des richesses</a:t>
            </a:r>
          </a:p>
        </p:txBody>
      </p:sp>
    </p:spTree>
    <p:extLst>
      <p:ext uri="{BB962C8B-B14F-4D97-AF65-F5344CB8AC3E}">
        <p14:creationId xmlns:p14="http://schemas.microsoft.com/office/powerpoint/2010/main" val="4021924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85"/>
            <a:ext cx="6373246" cy="6857615"/>
          </a:xfrm>
          <a:custGeom>
            <a:avLst/>
            <a:gdLst/>
            <a:ahLst/>
            <a:cxnLst/>
            <a:rect l="l" t="t" r="r" b="b"/>
            <a:pathLst>
              <a:path w="8953500" h="11308715">
                <a:moveTo>
                  <a:pt x="0" y="11308556"/>
                </a:moveTo>
                <a:lnTo>
                  <a:pt x="8952937" y="11308556"/>
                </a:lnTo>
                <a:lnTo>
                  <a:pt x="8952937" y="0"/>
                </a:lnTo>
                <a:lnTo>
                  <a:pt x="0" y="0"/>
                </a:lnTo>
                <a:lnTo>
                  <a:pt x="0" y="11308556"/>
                </a:lnTo>
                <a:close/>
              </a:path>
            </a:pathLst>
          </a:custGeom>
          <a:solidFill>
            <a:srgbClr val="CA66E2">
              <a:alpha val="46899"/>
            </a:srgbClr>
          </a:solidFill>
        </p:spPr>
        <p:txBody>
          <a:bodyPr wrap="square" lIns="0" tIns="0" rIns="0" bIns="0" rtlCol="0"/>
          <a:lstStyle/>
          <a:p>
            <a:endParaRPr sz="1092"/>
          </a:p>
        </p:txBody>
      </p:sp>
      <p:sp>
        <p:nvSpPr>
          <p:cNvPr id="3" name="object 3"/>
          <p:cNvSpPr/>
          <p:nvPr/>
        </p:nvSpPr>
        <p:spPr>
          <a:xfrm>
            <a:off x="10172106" y="0"/>
            <a:ext cx="1435521" cy="6857615"/>
          </a:xfrm>
          <a:custGeom>
            <a:avLst/>
            <a:gdLst/>
            <a:ahLst/>
            <a:cxnLst/>
            <a:rect l="l" t="t" r="r" b="b"/>
            <a:pathLst>
              <a:path w="2367280" h="11308715">
                <a:moveTo>
                  <a:pt x="0" y="11308556"/>
                </a:moveTo>
                <a:lnTo>
                  <a:pt x="2366909" y="11308556"/>
                </a:lnTo>
                <a:lnTo>
                  <a:pt x="2366909" y="0"/>
                </a:lnTo>
                <a:lnTo>
                  <a:pt x="0" y="0"/>
                </a:lnTo>
                <a:lnTo>
                  <a:pt x="0" y="11308556"/>
                </a:lnTo>
                <a:close/>
              </a:path>
            </a:pathLst>
          </a:custGeom>
          <a:solidFill>
            <a:srgbClr val="CA66E2">
              <a:alpha val="77049"/>
            </a:srgbClr>
          </a:solidFill>
        </p:spPr>
        <p:txBody>
          <a:bodyPr wrap="square" lIns="0" tIns="0" rIns="0" bIns="0" rtlCol="0"/>
          <a:lstStyle/>
          <a:p>
            <a:endParaRPr sz="1092"/>
          </a:p>
        </p:txBody>
      </p:sp>
      <p:sp>
        <p:nvSpPr>
          <p:cNvPr id="13" name="object 3">
            <a:extLst>
              <a:ext uri="{FF2B5EF4-FFF2-40B4-BE49-F238E27FC236}">
                <a16:creationId xmlns:a16="http://schemas.microsoft.com/office/drawing/2014/main" id="{7D2063CC-77C9-169B-A01F-D09B97F7C8D4}"/>
              </a:ext>
            </a:extLst>
          </p:cNvPr>
          <p:cNvSpPr/>
          <p:nvPr/>
        </p:nvSpPr>
        <p:spPr>
          <a:xfrm>
            <a:off x="9604227" y="385"/>
            <a:ext cx="1435521" cy="6857615"/>
          </a:xfrm>
          <a:custGeom>
            <a:avLst/>
            <a:gdLst/>
            <a:ahLst/>
            <a:cxnLst/>
            <a:rect l="l" t="t" r="r" b="b"/>
            <a:pathLst>
              <a:path w="2367280" h="11308715">
                <a:moveTo>
                  <a:pt x="0" y="11308556"/>
                </a:moveTo>
                <a:lnTo>
                  <a:pt x="2366909" y="11308556"/>
                </a:lnTo>
                <a:lnTo>
                  <a:pt x="2366909" y="0"/>
                </a:lnTo>
                <a:lnTo>
                  <a:pt x="0" y="0"/>
                </a:lnTo>
                <a:lnTo>
                  <a:pt x="0" y="11308556"/>
                </a:lnTo>
                <a:close/>
              </a:path>
            </a:pathLst>
          </a:custGeom>
          <a:solidFill>
            <a:srgbClr val="E2179A">
              <a:alpha val="77049"/>
            </a:srgbClr>
          </a:solidFill>
        </p:spPr>
        <p:txBody>
          <a:bodyPr wrap="square" lIns="0" tIns="0" rIns="0" bIns="0" rtlCol="0"/>
          <a:lstStyle/>
          <a:p>
            <a:endParaRPr sz="1092"/>
          </a:p>
        </p:txBody>
      </p:sp>
      <p:sp>
        <p:nvSpPr>
          <p:cNvPr id="7" name="object 6">
            <a:extLst>
              <a:ext uri="{FF2B5EF4-FFF2-40B4-BE49-F238E27FC236}">
                <a16:creationId xmlns:a16="http://schemas.microsoft.com/office/drawing/2014/main" id="{917D3BBE-C4EF-6838-D097-39A7BBCB7B84}"/>
              </a:ext>
            </a:extLst>
          </p:cNvPr>
          <p:cNvSpPr txBox="1">
            <a:spLocks/>
          </p:cNvSpPr>
          <p:nvPr/>
        </p:nvSpPr>
        <p:spPr>
          <a:xfrm>
            <a:off x="445468" y="4413592"/>
            <a:ext cx="6821193" cy="1809818"/>
          </a:xfrm>
          <a:prstGeom prst="rect">
            <a:avLst/>
          </a:prstGeom>
        </p:spPr>
        <p:txBody>
          <a:bodyPr vert="horz" wrap="square" lIns="0" tIns="165953" rIns="0" bIns="0" rtlCol="0">
            <a:spAutoFit/>
          </a:bodyPr>
          <a:lstStyle>
            <a:lvl1pPr>
              <a:defRPr>
                <a:latin typeface="+mj-lt"/>
                <a:ea typeface="+mj-ea"/>
                <a:cs typeface="+mj-cs"/>
              </a:defRPr>
            </a:lvl1pPr>
          </a:lstStyle>
          <a:p>
            <a:pPr marR="3081">
              <a:spcBef>
                <a:spcPts val="58"/>
              </a:spcBef>
            </a:pPr>
            <a:r>
              <a:rPr lang="fr-CA" sz="5336" b="1" kern="0" spc="-67" dirty="0">
                <a:solidFill>
                  <a:sysClr val="windowText" lastClr="000000"/>
                </a:solidFill>
                <a:latin typeface="+mn-lt"/>
              </a:rPr>
              <a:t>ENJEUX DE DROITS HUMAINS</a:t>
            </a:r>
            <a:endParaRPr lang="fr-CA" sz="5336" kern="0" dirty="0">
              <a:solidFill>
                <a:sysClr val="windowText" lastClr="000000"/>
              </a:solidFill>
              <a:latin typeface="+mn-lt"/>
            </a:endParaRPr>
          </a:p>
        </p:txBody>
      </p:sp>
      <p:sp>
        <p:nvSpPr>
          <p:cNvPr id="10" name="ZoneTexte 9">
            <a:extLst>
              <a:ext uri="{FF2B5EF4-FFF2-40B4-BE49-F238E27FC236}">
                <a16:creationId xmlns:a16="http://schemas.microsoft.com/office/drawing/2014/main" id="{604D61E3-62B1-9B7D-937B-386F1DC14016}"/>
              </a:ext>
            </a:extLst>
          </p:cNvPr>
          <p:cNvSpPr txBox="1"/>
          <p:nvPr/>
        </p:nvSpPr>
        <p:spPr>
          <a:xfrm>
            <a:off x="744895" y="6612770"/>
            <a:ext cx="3043623" cy="204351"/>
          </a:xfrm>
          <a:prstGeom prst="rect">
            <a:avLst/>
          </a:prstGeom>
          <a:noFill/>
        </p:spPr>
        <p:txBody>
          <a:bodyPr wrap="square" rtlCol="0">
            <a:spAutoFit/>
          </a:bodyPr>
          <a:lstStyle/>
          <a:p>
            <a:r>
              <a:rPr lang="fr-CA" sz="728" dirty="0"/>
              <a:t>Source image : </a:t>
            </a:r>
            <a:r>
              <a:rPr lang="fr-CA" sz="728" dirty="0" err="1"/>
              <a:t>Eric</a:t>
            </a:r>
            <a:r>
              <a:rPr lang="fr-CA" sz="728" dirty="0"/>
              <a:t> Demers </a:t>
            </a:r>
            <a:r>
              <a:rPr lang="fr-CA" sz="728" dirty="0" err="1"/>
              <a:t>Photograph</a:t>
            </a:r>
            <a:r>
              <a:rPr lang="fr-CA" sz="728" dirty="0"/>
              <a:t>(y)</a:t>
            </a:r>
            <a:r>
              <a:rPr lang="fr-CA" sz="728" dirty="0" err="1"/>
              <a:t>ie</a:t>
            </a:r>
            <a:endParaRPr lang="fr-CA" sz="728" dirty="0"/>
          </a:p>
        </p:txBody>
      </p:sp>
      <p:pic>
        <p:nvPicPr>
          <p:cNvPr id="2050" name="Picture 2">
            <a:extLst>
              <a:ext uri="{FF2B5EF4-FFF2-40B4-BE49-F238E27FC236}">
                <a16:creationId xmlns:a16="http://schemas.microsoft.com/office/drawing/2014/main" id="{125750E3-1B0C-462B-903C-1F69CEDAC87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2997" y="1307824"/>
            <a:ext cx="5175268" cy="2911088"/>
          </a:xfrm>
          <a:prstGeom prst="rect">
            <a:avLst/>
          </a:prstGeom>
          <a:noFill/>
          <a:extLst>
            <a:ext uri="{909E8E84-426E-40DD-AFC4-6F175D3DCCD1}">
              <a14:hiddenFill xmlns:a14="http://schemas.microsoft.com/office/drawing/2010/main">
                <a:solidFill>
                  <a:srgbClr val="FFFFFF"/>
                </a:solidFill>
              </a14:hiddenFill>
            </a:ext>
          </a:extLst>
        </p:spPr>
      </p:pic>
      <p:sp>
        <p:nvSpPr>
          <p:cNvPr id="14" name="object 6">
            <a:extLst>
              <a:ext uri="{FF2B5EF4-FFF2-40B4-BE49-F238E27FC236}">
                <a16:creationId xmlns:a16="http://schemas.microsoft.com/office/drawing/2014/main" id="{435FEF61-4023-CA78-3EB4-BB4B30F1B04E}"/>
              </a:ext>
            </a:extLst>
          </p:cNvPr>
          <p:cNvSpPr/>
          <p:nvPr/>
        </p:nvSpPr>
        <p:spPr>
          <a:xfrm>
            <a:off x="6373246" y="-2"/>
            <a:ext cx="3941521" cy="6857615"/>
          </a:xfrm>
          <a:custGeom>
            <a:avLst/>
            <a:gdLst/>
            <a:ahLst/>
            <a:cxnLst/>
            <a:rect l="l" t="t" r="r" b="b"/>
            <a:pathLst>
              <a:path w="6499859" h="11308715">
                <a:moveTo>
                  <a:pt x="2837622" y="0"/>
                </a:moveTo>
                <a:lnTo>
                  <a:pt x="792349" y="0"/>
                </a:lnTo>
                <a:lnTo>
                  <a:pt x="786698" y="72647"/>
                </a:lnTo>
                <a:lnTo>
                  <a:pt x="762236" y="479692"/>
                </a:lnTo>
                <a:lnTo>
                  <a:pt x="2837622" y="479692"/>
                </a:lnTo>
                <a:lnTo>
                  <a:pt x="2837622" y="0"/>
                </a:lnTo>
                <a:close/>
              </a:path>
              <a:path w="6499859" h="11308715">
                <a:moveTo>
                  <a:pt x="5679220" y="0"/>
                </a:moveTo>
                <a:lnTo>
                  <a:pt x="2962870" y="0"/>
                </a:lnTo>
                <a:lnTo>
                  <a:pt x="2962870" y="479692"/>
                </a:lnTo>
                <a:lnTo>
                  <a:pt x="5712438" y="479692"/>
                </a:lnTo>
                <a:lnTo>
                  <a:pt x="5701934" y="329005"/>
                </a:lnTo>
                <a:lnTo>
                  <a:pt x="3213364" y="329005"/>
                </a:lnTo>
                <a:lnTo>
                  <a:pt x="3179942" y="321850"/>
                </a:lnTo>
                <a:lnTo>
                  <a:pt x="3152208" y="302586"/>
                </a:lnTo>
                <a:lnTo>
                  <a:pt x="3133281" y="274517"/>
                </a:lnTo>
                <a:lnTo>
                  <a:pt x="3126279" y="240945"/>
                </a:lnTo>
                <a:lnTo>
                  <a:pt x="3133281" y="207521"/>
                </a:lnTo>
                <a:lnTo>
                  <a:pt x="3152208" y="179787"/>
                </a:lnTo>
                <a:lnTo>
                  <a:pt x="3179942" y="160860"/>
                </a:lnTo>
                <a:lnTo>
                  <a:pt x="3213364" y="153859"/>
                </a:lnTo>
                <a:lnTo>
                  <a:pt x="5689724" y="153859"/>
                </a:lnTo>
                <a:lnTo>
                  <a:pt x="5684062" y="72647"/>
                </a:lnTo>
                <a:lnTo>
                  <a:pt x="5679220" y="0"/>
                </a:lnTo>
                <a:close/>
              </a:path>
              <a:path w="6499859" h="11308715">
                <a:moveTo>
                  <a:pt x="5689724" y="153859"/>
                </a:moveTo>
                <a:lnTo>
                  <a:pt x="3213364" y="153859"/>
                </a:lnTo>
                <a:lnTo>
                  <a:pt x="3246939" y="160860"/>
                </a:lnTo>
                <a:lnTo>
                  <a:pt x="3275010" y="179787"/>
                </a:lnTo>
                <a:lnTo>
                  <a:pt x="3294274" y="207521"/>
                </a:lnTo>
                <a:lnTo>
                  <a:pt x="3301428" y="240945"/>
                </a:lnTo>
                <a:lnTo>
                  <a:pt x="3294273" y="274517"/>
                </a:lnTo>
                <a:lnTo>
                  <a:pt x="3275009" y="302586"/>
                </a:lnTo>
                <a:lnTo>
                  <a:pt x="3246938" y="321850"/>
                </a:lnTo>
                <a:lnTo>
                  <a:pt x="3213364" y="329005"/>
                </a:lnTo>
                <a:lnTo>
                  <a:pt x="5701934" y="329005"/>
                </a:lnTo>
                <a:lnTo>
                  <a:pt x="5689724" y="153859"/>
                </a:lnTo>
                <a:close/>
              </a:path>
              <a:path w="6499859" h="11308715">
                <a:moveTo>
                  <a:pt x="2840557" y="595154"/>
                </a:moveTo>
                <a:lnTo>
                  <a:pt x="1942300" y="595154"/>
                </a:lnTo>
                <a:lnTo>
                  <a:pt x="1936186" y="616384"/>
                </a:lnTo>
                <a:lnTo>
                  <a:pt x="1927772" y="643318"/>
                </a:lnTo>
                <a:lnTo>
                  <a:pt x="1903477" y="711686"/>
                </a:lnTo>
                <a:lnTo>
                  <a:pt x="1887315" y="751815"/>
                </a:lnTo>
                <a:lnTo>
                  <a:pt x="1868291" y="795037"/>
                </a:lnTo>
                <a:lnTo>
                  <a:pt x="1846262" y="840700"/>
                </a:lnTo>
                <a:lnTo>
                  <a:pt x="1821089" y="888149"/>
                </a:lnTo>
                <a:lnTo>
                  <a:pt x="1792632" y="936734"/>
                </a:lnTo>
                <a:lnTo>
                  <a:pt x="1760748" y="985801"/>
                </a:lnTo>
                <a:lnTo>
                  <a:pt x="1725299" y="1034697"/>
                </a:lnTo>
                <a:lnTo>
                  <a:pt x="1686143" y="1082770"/>
                </a:lnTo>
                <a:lnTo>
                  <a:pt x="1643140" y="1129368"/>
                </a:lnTo>
                <a:lnTo>
                  <a:pt x="1596150" y="1173836"/>
                </a:lnTo>
                <a:lnTo>
                  <a:pt x="1545031" y="1215524"/>
                </a:lnTo>
                <a:lnTo>
                  <a:pt x="1487076" y="1256067"/>
                </a:lnTo>
                <a:lnTo>
                  <a:pt x="1427355" y="1292274"/>
                </a:lnTo>
                <a:lnTo>
                  <a:pt x="1366438" y="1324390"/>
                </a:lnTo>
                <a:lnTo>
                  <a:pt x="1304892" y="1352660"/>
                </a:lnTo>
                <a:lnTo>
                  <a:pt x="1243287" y="1377328"/>
                </a:lnTo>
                <a:lnTo>
                  <a:pt x="1182191" y="1398640"/>
                </a:lnTo>
                <a:lnTo>
                  <a:pt x="1122172" y="1416840"/>
                </a:lnTo>
                <a:lnTo>
                  <a:pt x="1063799" y="1432172"/>
                </a:lnTo>
                <a:lnTo>
                  <a:pt x="1007642" y="1444883"/>
                </a:lnTo>
                <a:lnTo>
                  <a:pt x="954267" y="1455216"/>
                </a:lnTo>
                <a:lnTo>
                  <a:pt x="904244" y="1463417"/>
                </a:lnTo>
                <a:lnTo>
                  <a:pt x="858142" y="1469729"/>
                </a:lnTo>
                <a:lnTo>
                  <a:pt x="816529" y="1474399"/>
                </a:lnTo>
                <a:lnTo>
                  <a:pt x="749043" y="1479790"/>
                </a:lnTo>
                <a:lnTo>
                  <a:pt x="706337" y="1481546"/>
                </a:lnTo>
                <a:lnTo>
                  <a:pt x="695698" y="1481674"/>
                </a:lnTo>
                <a:lnTo>
                  <a:pt x="627204" y="2489523"/>
                </a:lnTo>
                <a:lnTo>
                  <a:pt x="0" y="11308556"/>
                </a:lnTo>
                <a:lnTo>
                  <a:pt x="2031354" y="11308556"/>
                </a:lnTo>
                <a:lnTo>
                  <a:pt x="3132150" y="3885834"/>
                </a:lnTo>
                <a:lnTo>
                  <a:pt x="5956490" y="3885834"/>
                </a:lnTo>
                <a:lnTo>
                  <a:pt x="5899199" y="3103039"/>
                </a:lnTo>
                <a:lnTo>
                  <a:pt x="2840557" y="3103039"/>
                </a:lnTo>
                <a:lnTo>
                  <a:pt x="2840557" y="595154"/>
                </a:lnTo>
                <a:close/>
              </a:path>
              <a:path w="6499859" h="11308715">
                <a:moveTo>
                  <a:pt x="5956490" y="3885834"/>
                </a:moveTo>
                <a:lnTo>
                  <a:pt x="3132150" y="3885834"/>
                </a:lnTo>
                <a:lnTo>
                  <a:pt x="4412163" y="11308556"/>
                </a:lnTo>
                <a:lnTo>
                  <a:pt x="6499740" y="11308556"/>
                </a:lnTo>
                <a:lnTo>
                  <a:pt x="5956490" y="3885834"/>
                </a:lnTo>
                <a:close/>
              </a:path>
              <a:path w="6499859" h="11308715">
                <a:moveTo>
                  <a:pt x="4553901" y="595154"/>
                </a:moveTo>
                <a:lnTo>
                  <a:pt x="3560729" y="595154"/>
                </a:lnTo>
                <a:lnTo>
                  <a:pt x="3560626" y="2469084"/>
                </a:lnTo>
                <a:lnTo>
                  <a:pt x="3559570" y="2486936"/>
                </a:lnTo>
                <a:lnTo>
                  <a:pt x="3550136" y="2547368"/>
                </a:lnTo>
                <a:lnTo>
                  <a:pt x="3539524" y="2587439"/>
                </a:lnTo>
                <a:lnTo>
                  <a:pt x="3523492" y="2632406"/>
                </a:lnTo>
                <a:lnTo>
                  <a:pt x="3500925" y="2681016"/>
                </a:lnTo>
                <a:lnTo>
                  <a:pt x="3470704" y="2732014"/>
                </a:lnTo>
                <a:lnTo>
                  <a:pt x="3431713" y="2784146"/>
                </a:lnTo>
                <a:lnTo>
                  <a:pt x="3382836" y="2836157"/>
                </a:lnTo>
                <a:lnTo>
                  <a:pt x="3322955" y="2886792"/>
                </a:lnTo>
                <a:lnTo>
                  <a:pt x="3248900" y="2939026"/>
                </a:lnTo>
                <a:lnTo>
                  <a:pt x="3179752" y="2981569"/>
                </a:lnTo>
                <a:lnTo>
                  <a:pt x="3116463" y="3015402"/>
                </a:lnTo>
                <a:lnTo>
                  <a:pt x="3059981" y="3041504"/>
                </a:lnTo>
                <a:lnTo>
                  <a:pt x="3011259" y="3060854"/>
                </a:lnTo>
                <a:lnTo>
                  <a:pt x="2971246" y="3074431"/>
                </a:lnTo>
                <a:lnTo>
                  <a:pt x="2912967" y="3090319"/>
                </a:lnTo>
                <a:lnTo>
                  <a:pt x="2840557" y="3103039"/>
                </a:lnTo>
                <a:lnTo>
                  <a:pt x="5899199" y="3103039"/>
                </a:lnTo>
                <a:lnTo>
                  <a:pt x="5846492" y="2382867"/>
                </a:lnTo>
                <a:lnTo>
                  <a:pt x="5783869" y="1481674"/>
                </a:lnTo>
                <a:lnTo>
                  <a:pt x="5764779" y="1480916"/>
                </a:lnTo>
                <a:lnTo>
                  <a:pt x="5710445" y="1477398"/>
                </a:lnTo>
                <a:lnTo>
                  <a:pt x="5637489" y="1469897"/>
                </a:lnTo>
                <a:lnTo>
                  <a:pt x="5595121" y="1464163"/>
                </a:lnTo>
                <a:lnTo>
                  <a:pt x="5549411" y="1456843"/>
                </a:lnTo>
                <a:lnTo>
                  <a:pt x="5500796" y="1447742"/>
                </a:lnTo>
                <a:lnTo>
                  <a:pt x="5449714" y="1436663"/>
                </a:lnTo>
                <a:lnTo>
                  <a:pt x="5396602" y="1423410"/>
                </a:lnTo>
                <a:lnTo>
                  <a:pt x="5341898" y="1407786"/>
                </a:lnTo>
                <a:lnTo>
                  <a:pt x="5286041" y="1389594"/>
                </a:lnTo>
                <a:lnTo>
                  <a:pt x="5229466" y="1368639"/>
                </a:lnTo>
                <a:lnTo>
                  <a:pt x="5172614" y="1344723"/>
                </a:lnTo>
                <a:lnTo>
                  <a:pt x="5115920" y="1317650"/>
                </a:lnTo>
                <a:lnTo>
                  <a:pt x="5059823" y="1287223"/>
                </a:lnTo>
                <a:lnTo>
                  <a:pt x="5004760" y="1253247"/>
                </a:lnTo>
                <a:lnTo>
                  <a:pt x="4951170" y="1215524"/>
                </a:lnTo>
                <a:lnTo>
                  <a:pt x="4900051" y="1173798"/>
                </a:lnTo>
                <a:lnTo>
                  <a:pt x="4853060" y="1129223"/>
                </a:lnTo>
                <a:lnTo>
                  <a:pt x="4810057" y="1082471"/>
                </a:lnTo>
                <a:lnTo>
                  <a:pt x="4770901" y="1034209"/>
                </a:lnTo>
                <a:lnTo>
                  <a:pt x="4735452" y="985107"/>
                </a:lnTo>
                <a:lnTo>
                  <a:pt x="4703569" y="935835"/>
                </a:lnTo>
                <a:lnTo>
                  <a:pt x="4675112" y="887062"/>
                </a:lnTo>
                <a:lnTo>
                  <a:pt x="4649939" y="839457"/>
                </a:lnTo>
                <a:lnTo>
                  <a:pt x="4627911" y="793689"/>
                </a:lnTo>
                <a:lnTo>
                  <a:pt x="4608886" y="750429"/>
                </a:lnTo>
                <a:lnTo>
                  <a:pt x="4592725" y="710344"/>
                </a:lnTo>
                <a:lnTo>
                  <a:pt x="4579286" y="674105"/>
                </a:lnTo>
                <a:lnTo>
                  <a:pt x="4560015" y="615841"/>
                </a:lnTo>
                <a:lnTo>
                  <a:pt x="4553901" y="595154"/>
                </a:lnTo>
                <a:close/>
              </a:path>
              <a:path w="6499859" h="11308715">
                <a:moveTo>
                  <a:pt x="3432547" y="595154"/>
                </a:moveTo>
                <a:lnTo>
                  <a:pt x="2965805" y="595154"/>
                </a:lnTo>
                <a:lnTo>
                  <a:pt x="2965805" y="2943544"/>
                </a:lnTo>
                <a:lnTo>
                  <a:pt x="3040192" y="2912696"/>
                </a:lnTo>
                <a:lnTo>
                  <a:pt x="3085279" y="2889923"/>
                </a:lnTo>
                <a:lnTo>
                  <a:pt x="3134802" y="2861670"/>
                </a:lnTo>
                <a:lnTo>
                  <a:pt x="3188141" y="2827503"/>
                </a:lnTo>
                <a:lnTo>
                  <a:pt x="3244676" y="2786986"/>
                </a:lnTo>
                <a:lnTo>
                  <a:pt x="3307587" y="2731757"/>
                </a:lnTo>
                <a:lnTo>
                  <a:pt x="3354609" y="2675768"/>
                </a:lnTo>
                <a:lnTo>
                  <a:pt x="3388054" y="2621521"/>
                </a:lnTo>
                <a:lnTo>
                  <a:pt x="3410235" y="2571521"/>
                </a:lnTo>
                <a:lnTo>
                  <a:pt x="3423463" y="2528273"/>
                </a:lnTo>
                <a:lnTo>
                  <a:pt x="3432307" y="2472050"/>
                </a:lnTo>
                <a:lnTo>
                  <a:pt x="3432547" y="2464083"/>
                </a:lnTo>
                <a:lnTo>
                  <a:pt x="3432547" y="595154"/>
                </a:lnTo>
                <a:close/>
              </a:path>
              <a:path w="6499859" h="11308715">
                <a:moveTo>
                  <a:pt x="1807268" y="595154"/>
                </a:moveTo>
                <a:lnTo>
                  <a:pt x="752451" y="595154"/>
                </a:lnTo>
                <a:lnTo>
                  <a:pt x="699612" y="1356427"/>
                </a:lnTo>
                <a:lnTo>
                  <a:pt x="741269" y="1354004"/>
                </a:lnTo>
                <a:lnTo>
                  <a:pt x="808739" y="1347724"/>
                </a:lnTo>
                <a:lnTo>
                  <a:pt x="850520" y="1342500"/>
                </a:lnTo>
                <a:lnTo>
                  <a:pt x="896794" y="1335545"/>
                </a:lnTo>
                <a:lnTo>
                  <a:pt x="946907" y="1326606"/>
                </a:lnTo>
                <a:lnTo>
                  <a:pt x="1000206" y="1315427"/>
                </a:lnTo>
                <a:lnTo>
                  <a:pt x="1056036" y="1301753"/>
                </a:lnTo>
                <a:lnTo>
                  <a:pt x="1113745" y="1285328"/>
                </a:lnTo>
                <a:lnTo>
                  <a:pt x="1172678" y="1265898"/>
                </a:lnTo>
                <a:lnTo>
                  <a:pt x="1232182" y="1243208"/>
                </a:lnTo>
                <a:lnTo>
                  <a:pt x="1291604" y="1217002"/>
                </a:lnTo>
                <a:lnTo>
                  <a:pt x="1350290" y="1187025"/>
                </a:lnTo>
                <a:lnTo>
                  <a:pt x="1407586" y="1153022"/>
                </a:lnTo>
                <a:lnTo>
                  <a:pt x="1462838" y="1114738"/>
                </a:lnTo>
                <a:lnTo>
                  <a:pt x="1509325" y="1076999"/>
                </a:lnTo>
                <a:lnTo>
                  <a:pt x="1552042" y="1036479"/>
                </a:lnTo>
                <a:lnTo>
                  <a:pt x="1591106" y="993834"/>
                </a:lnTo>
                <a:lnTo>
                  <a:pt x="1626639" y="949721"/>
                </a:lnTo>
                <a:lnTo>
                  <a:pt x="1658760" y="904800"/>
                </a:lnTo>
                <a:lnTo>
                  <a:pt x="1687589" y="859725"/>
                </a:lnTo>
                <a:lnTo>
                  <a:pt x="1713245" y="815156"/>
                </a:lnTo>
                <a:lnTo>
                  <a:pt x="1735848" y="771749"/>
                </a:lnTo>
                <a:lnTo>
                  <a:pt x="1755519" y="730161"/>
                </a:lnTo>
                <a:lnTo>
                  <a:pt x="1772377" y="691051"/>
                </a:lnTo>
                <a:lnTo>
                  <a:pt x="1786541" y="655074"/>
                </a:lnTo>
                <a:lnTo>
                  <a:pt x="1807268" y="595154"/>
                </a:lnTo>
                <a:close/>
              </a:path>
              <a:path w="6499859" h="11308715">
                <a:moveTo>
                  <a:pt x="5721245" y="595154"/>
                </a:moveTo>
                <a:lnTo>
                  <a:pt x="4685020" y="595154"/>
                </a:lnTo>
                <a:lnTo>
                  <a:pt x="4694157" y="622890"/>
                </a:lnTo>
                <a:lnTo>
                  <a:pt x="4719896" y="691051"/>
                </a:lnTo>
                <a:lnTo>
                  <a:pt x="4736718" y="730161"/>
                </a:lnTo>
                <a:lnTo>
                  <a:pt x="4756322" y="771749"/>
                </a:lnTo>
                <a:lnTo>
                  <a:pt x="4778818" y="815156"/>
                </a:lnTo>
                <a:lnTo>
                  <a:pt x="4804316" y="859725"/>
                </a:lnTo>
                <a:lnTo>
                  <a:pt x="4832926" y="904800"/>
                </a:lnTo>
                <a:lnTo>
                  <a:pt x="4864758" y="949721"/>
                </a:lnTo>
                <a:lnTo>
                  <a:pt x="4899923" y="993834"/>
                </a:lnTo>
                <a:lnTo>
                  <a:pt x="4938531" y="1036479"/>
                </a:lnTo>
                <a:lnTo>
                  <a:pt x="4980691" y="1076999"/>
                </a:lnTo>
                <a:lnTo>
                  <a:pt x="5026514" y="1114738"/>
                </a:lnTo>
                <a:lnTo>
                  <a:pt x="5078127" y="1150924"/>
                </a:lnTo>
                <a:lnTo>
                  <a:pt x="5131625" y="1183301"/>
                </a:lnTo>
                <a:lnTo>
                  <a:pt x="5186465" y="1212083"/>
                </a:lnTo>
                <a:lnTo>
                  <a:pt x="5242106" y="1237484"/>
                </a:lnTo>
                <a:lnTo>
                  <a:pt x="5298006" y="1259718"/>
                </a:lnTo>
                <a:lnTo>
                  <a:pt x="5353623" y="1278999"/>
                </a:lnTo>
                <a:lnTo>
                  <a:pt x="5408417" y="1295541"/>
                </a:lnTo>
                <a:lnTo>
                  <a:pt x="5461843" y="1309556"/>
                </a:lnTo>
                <a:lnTo>
                  <a:pt x="5513362" y="1321261"/>
                </a:lnTo>
                <a:lnTo>
                  <a:pt x="5562431" y="1330867"/>
                </a:lnTo>
                <a:lnTo>
                  <a:pt x="5608509" y="1338590"/>
                </a:lnTo>
                <a:lnTo>
                  <a:pt x="5651053" y="1344642"/>
                </a:lnTo>
                <a:lnTo>
                  <a:pt x="5689522" y="1349238"/>
                </a:lnTo>
                <a:lnTo>
                  <a:pt x="5752068" y="1354917"/>
                </a:lnTo>
                <a:lnTo>
                  <a:pt x="5775062" y="1356427"/>
                </a:lnTo>
                <a:lnTo>
                  <a:pt x="5721245" y="595154"/>
                </a:lnTo>
                <a:close/>
              </a:path>
            </a:pathLst>
          </a:custGeom>
          <a:solidFill>
            <a:srgbClr val="0032A9">
              <a:alpha val="86000"/>
            </a:srgbClr>
          </a:solidFill>
        </p:spPr>
        <p:txBody>
          <a:bodyPr wrap="square" lIns="0" tIns="0" rIns="0" bIns="0" rtlCol="0"/>
          <a:lstStyle/>
          <a:p>
            <a:endParaRPr sz="1092"/>
          </a:p>
        </p:txBody>
      </p:sp>
    </p:spTree>
    <p:extLst>
      <p:ext uri="{BB962C8B-B14F-4D97-AF65-F5344CB8AC3E}">
        <p14:creationId xmlns:p14="http://schemas.microsoft.com/office/powerpoint/2010/main" val="2084195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04" y="0"/>
            <a:ext cx="7470758" cy="6857615"/>
          </a:xfrm>
          <a:custGeom>
            <a:avLst/>
            <a:gdLst/>
            <a:ahLst/>
            <a:cxnLst/>
            <a:rect l="l" t="t" r="r" b="b"/>
            <a:pathLst>
              <a:path w="8953500" h="11308715">
                <a:moveTo>
                  <a:pt x="0" y="11308556"/>
                </a:moveTo>
                <a:lnTo>
                  <a:pt x="8952937" y="11308556"/>
                </a:lnTo>
                <a:lnTo>
                  <a:pt x="8952937" y="0"/>
                </a:lnTo>
                <a:lnTo>
                  <a:pt x="0" y="0"/>
                </a:lnTo>
                <a:lnTo>
                  <a:pt x="0" y="11308556"/>
                </a:lnTo>
                <a:close/>
              </a:path>
            </a:pathLst>
          </a:custGeom>
          <a:solidFill>
            <a:srgbClr val="CA66E2">
              <a:alpha val="46899"/>
            </a:srgbClr>
          </a:solidFill>
        </p:spPr>
        <p:txBody>
          <a:bodyPr wrap="square" lIns="0" tIns="0" rIns="0" bIns="0" rtlCol="0"/>
          <a:lstStyle/>
          <a:p>
            <a:endParaRPr sz="1092"/>
          </a:p>
        </p:txBody>
      </p:sp>
      <p:sp>
        <p:nvSpPr>
          <p:cNvPr id="3" name="object 3"/>
          <p:cNvSpPr/>
          <p:nvPr/>
        </p:nvSpPr>
        <p:spPr>
          <a:xfrm>
            <a:off x="10182528" y="0"/>
            <a:ext cx="1435521" cy="6857615"/>
          </a:xfrm>
          <a:custGeom>
            <a:avLst/>
            <a:gdLst/>
            <a:ahLst/>
            <a:cxnLst/>
            <a:rect l="l" t="t" r="r" b="b"/>
            <a:pathLst>
              <a:path w="2367280" h="11308715">
                <a:moveTo>
                  <a:pt x="0" y="11308556"/>
                </a:moveTo>
                <a:lnTo>
                  <a:pt x="2366909" y="11308556"/>
                </a:lnTo>
                <a:lnTo>
                  <a:pt x="2366909" y="0"/>
                </a:lnTo>
                <a:lnTo>
                  <a:pt x="0" y="0"/>
                </a:lnTo>
                <a:lnTo>
                  <a:pt x="0" y="11308556"/>
                </a:lnTo>
                <a:close/>
              </a:path>
            </a:pathLst>
          </a:custGeom>
          <a:solidFill>
            <a:srgbClr val="CA66E2">
              <a:alpha val="77049"/>
            </a:srgbClr>
          </a:solidFill>
        </p:spPr>
        <p:txBody>
          <a:bodyPr wrap="square" lIns="0" tIns="0" rIns="0" bIns="0" rtlCol="0"/>
          <a:lstStyle/>
          <a:p>
            <a:endParaRPr sz="1092"/>
          </a:p>
        </p:txBody>
      </p:sp>
      <p:sp>
        <p:nvSpPr>
          <p:cNvPr id="4" name="object 4"/>
          <p:cNvSpPr/>
          <p:nvPr/>
        </p:nvSpPr>
        <p:spPr>
          <a:xfrm>
            <a:off x="7474162" y="0"/>
            <a:ext cx="3941521" cy="6857615"/>
          </a:xfrm>
          <a:custGeom>
            <a:avLst/>
            <a:gdLst/>
            <a:ahLst/>
            <a:cxnLst/>
            <a:rect l="l" t="t" r="r" b="b"/>
            <a:pathLst>
              <a:path w="6499859" h="11308715">
                <a:moveTo>
                  <a:pt x="2837623" y="0"/>
                </a:moveTo>
                <a:lnTo>
                  <a:pt x="792348" y="0"/>
                </a:lnTo>
                <a:lnTo>
                  <a:pt x="786690" y="72647"/>
                </a:lnTo>
                <a:lnTo>
                  <a:pt x="762230" y="479692"/>
                </a:lnTo>
                <a:lnTo>
                  <a:pt x="2837623" y="479692"/>
                </a:lnTo>
                <a:lnTo>
                  <a:pt x="2837623" y="0"/>
                </a:lnTo>
                <a:close/>
              </a:path>
              <a:path w="6499859" h="11308715">
                <a:moveTo>
                  <a:pt x="5679214" y="0"/>
                </a:moveTo>
                <a:lnTo>
                  <a:pt x="2962865" y="0"/>
                </a:lnTo>
                <a:lnTo>
                  <a:pt x="2962865" y="479692"/>
                </a:lnTo>
                <a:lnTo>
                  <a:pt x="5712436" y="479692"/>
                </a:lnTo>
                <a:lnTo>
                  <a:pt x="5701931" y="329005"/>
                </a:lnTo>
                <a:lnTo>
                  <a:pt x="3213360" y="329005"/>
                </a:lnTo>
                <a:lnTo>
                  <a:pt x="3179941" y="321850"/>
                </a:lnTo>
                <a:lnTo>
                  <a:pt x="3152206" y="302586"/>
                </a:lnTo>
                <a:lnTo>
                  <a:pt x="3133277" y="274517"/>
                </a:lnTo>
                <a:lnTo>
                  <a:pt x="3126274" y="240945"/>
                </a:lnTo>
                <a:lnTo>
                  <a:pt x="3133275" y="207521"/>
                </a:lnTo>
                <a:lnTo>
                  <a:pt x="3152202" y="179787"/>
                </a:lnTo>
                <a:lnTo>
                  <a:pt x="3179936" y="160860"/>
                </a:lnTo>
                <a:lnTo>
                  <a:pt x="3213360" y="153859"/>
                </a:lnTo>
                <a:lnTo>
                  <a:pt x="5689721" y="153859"/>
                </a:lnTo>
                <a:lnTo>
                  <a:pt x="5684060" y="72647"/>
                </a:lnTo>
                <a:lnTo>
                  <a:pt x="5679214" y="0"/>
                </a:lnTo>
                <a:close/>
              </a:path>
              <a:path w="6499859" h="11308715">
                <a:moveTo>
                  <a:pt x="5689721" y="153859"/>
                </a:moveTo>
                <a:lnTo>
                  <a:pt x="3213360" y="153859"/>
                </a:lnTo>
                <a:lnTo>
                  <a:pt x="3246937" y="160860"/>
                </a:lnTo>
                <a:lnTo>
                  <a:pt x="3275010" y="179787"/>
                </a:lnTo>
                <a:lnTo>
                  <a:pt x="3294275" y="207521"/>
                </a:lnTo>
                <a:lnTo>
                  <a:pt x="3301431" y="240945"/>
                </a:lnTo>
                <a:lnTo>
                  <a:pt x="3294275" y="274517"/>
                </a:lnTo>
                <a:lnTo>
                  <a:pt x="3275010" y="302586"/>
                </a:lnTo>
                <a:lnTo>
                  <a:pt x="3246937" y="321850"/>
                </a:lnTo>
                <a:lnTo>
                  <a:pt x="3213360" y="329005"/>
                </a:lnTo>
                <a:lnTo>
                  <a:pt x="5701931" y="329005"/>
                </a:lnTo>
                <a:lnTo>
                  <a:pt x="5689721" y="153859"/>
                </a:lnTo>
                <a:close/>
              </a:path>
              <a:path w="6499859" h="11308715">
                <a:moveTo>
                  <a:pt x="2840555" y="595154"/>
                </a:moveTo>
                <a:lnTo>
                  <a:pt x="1942299" y="595154"/>
                </a:lnTo>
                <a:lnTo>
                  <a:pt x="1936186" y="616384"/>
                </a:lnTo>
                <a:lnTo>
                  <a:pt x="1927772" y="643318"/>
                </a:lnTo>
                <a:lnTo>
                  <a:pt x="1903476" y="711686"/>
                </a:lnTo>
                <a:lnTo>
                  <a:pt x="1887315" y="751815"/>
                </a:lnTo>
                <a:lnTo>
                  <a:pt x="1868290" y="795037"/>
                </a:lnTo>
                <a:lnTo>
                  <a:pt x="1846261" y="840700"/>
                </a:lnTo>
                <a:lnTo>
                  <a:pt x="1821088" y="888149"/>
                </a:lnTo>
                <a:lnTo>
                  <a:pt x="1792630" y="936734"/>
                </a:lnTo>
                <a:lnTo>
                  <a:pt x="1760746" y="985801"/>
                </a:lnTo>
                <a:lnTo>
                  <a:pt x="1725297" y="1034697"/>
                </a:lnTo>
                <a:lnTo>
                  <a:pt x="1686142" y="1082770"/>
                </a:lnTo>
                <a:lnTo>
                  <a:pt x="1643140" y="1129368"/>
                </a:lnTo>
                <a:lnTo>
                  <a:pt x="1596151" y="1173836"/>
                </a:lnTo>
                <a:lnTo>
                  <a:pt x="1545034" y="1215524"/>
                </a:lnTo>
                <a:lnTo>
                  <a:pt x="1487077" y="1256067"/>
                </a:lnTo>
                <a:lnTo>
                  <a:pt x="1427355" y="1292274"/>
                </a:lnTo>
                <a:lnTo>
                  <a:pt x="1366436" y="1324390"/>
                </a:lnTo>
                <a:lnTo>
                  <a:pt x="1304890" y="1352660"/>
                </a:lnTo>
                <a:lnTo>
                  <a:pt x="1243284" y="1377328"/>
                </a:lnTo>
                <a:lnTo>
                  <a:pt x="1182187" y="1398640"/>
                </a:lnTo>
                <a:lnTo>
                  <a:pt x="1122168" y="1416840"/>
                </a:lnTo>
                <a:lnTo>
                  <a:pt x="1063796" y="1432172"/>
                </a:lnTo>
                <a:lnTo>
                  <a:pt x="1007638" y="1444883"/>
                </a:lnTo>
                <a:lnTo>
                  <a:pt x="954263" y="1455216"/>
                </a:lnTo>
                <a:lnTo>
                  <a:pt x="904241" y="1463417"/>
                </a:lnTo>
                <a:lnTo>
                  <a:pt x="858139" y="1469729"/>
                </a:lnTo>
                <a:lnTo>
                  <a:pt x="816526" y="1474399"/>
                </a:lnTo>
                <a:lnTo>
                  <a:pt x="749042" y="1479790"/>
                </a:lnTo>
                <a:lnTo>
                  <a:pt x="706337" y="1481546"/>
                </a:lnTo>
                <a:lnTo>
                  <a:pt x="695698" y="1481674"/>
                </a:lnTo>
                <a:lnTo>
                  <a:pt x="627198" y="2489523"/>
                </a:lnTo>
                <a:lnTo>
                  <a:pt x="0" y="11308556"/>
                </a:lnTo>
                <a:lnTo>
                  <a:pt x="2031352" y="11308556"/>
                </a:lnTo>
                <a:lnTo>
                  <a:pt x="3132148" y="3885834"/>
                </a:lnTo>
                <a:lnTo>
                  <a:pt x="5956483" y="3885834"/>
                </a:lnTo>
                <a:lnTo>
                  <a:pt x="5899192" y="3103039"/>
                </a:lnTo>
                <a:lnTo>
                  <a:pt x="2840555" y="3103039"/>
                </a:lnTo>
                <a:lnTo>
                  <a:pt x="2840555" y="595154"/>
                </a:lnTo>
                <a:close/>
              </a:path>
              <a:path w="6499859" h="11308715">
                <a:moveTo>
                  <a:pt x="5956483" y="3885834"/>
                </a:moveTo>
                <a:lnTo>
                  <a:pt x="3132148" y="3885834"/>
                </a:lnTo>
                <a:lnTo>
                  <a:pt x="4412164" y="11308556"/>
                </a:lnTo>
                <a:lnTo>
                  <a:pt x="6499734" y="11308556"/>
                </a:lnTo>
                <a:lnTo>
                  <a:pt x="5956483" y="3885834"/>
                </a:lnTo>
                <a:close/>
              </a:path>
              <a:path w="6499859" h="11308715">
                <a:moveTo>
                  <a:pt x="4553895" y="595154"/>
                </a:moveTo>
                <a:lnTo>
                  <a:pt x="3560732" y="595154"/>
                </a:lnTo>
                <a:lnTo>
                  <a:pt x="3560628" y="2469084"/>
                </a:lnTo>
                <a:lnTo>
                  <a:pt x="3559572" y="2486936"/>
                </a:lnTo>
                <a:lnTo>
                  <a:pt x="3550136" y="2547368"/>
                </a:lnTo>
                <a:lnTo>
                  <a:pt x="3539523" y="2587439"/>
                </a:lnTo>
                <a:lnTo>
                  <a:pt x="3523490" y="2632406"/>
                </a:lnTo>
                <a:lnTo>
                  <a:pt x="3500921" y="2681016"/>
                </a:lnTo>
                <a:lnTo>
                  <a:pt x="3470699" y="2732014"/>
                </a:lnTo>
                <a:lnTo>
                  <a:pt x="3431708" y="2784146"/>
                </a:lnTo>
                <a:lnTo>
                  <a:pt x="3382830" y="2836157"/>
                </a:lnTo>
                <a:lnTo>
                  <a:pt x="3322948" y="2886792"/>
                </a:lnTo>
                <a:lnTo>
                  <a:pt x="3248895" y="2939026"/>
                </a:lnTo>
                <a:lnTo>
                  <a:pt x="3179749" y="2981569"/>
                </a:lnTo>
                <a:lnTo>
                  <a:pt x="3116460" y="3015402"/>
                </a:lnTo>
                <a:lnTo>
                  <a:pt x="3059980" y="3041504"/>
                </a:lnTo>
                <a:lnTo>
                  <a:pt x="3011257" y="3060854"/>
                </a:lnTo>
                <a:lnTo>
                  <a:pt x="2971244" y="3074431"/>
                </a:lnTo>
                <a:lnTo>
                  <a:pt x="2912961" y="3090319"/>
                </a:lnTo>
                <a:lnTo>
                  <a:pt x="2840555" y="3103039"/>
                </a:lnTo>
                <a:lnTo>
                  <a:pt x="5899192" y="3103039"/>
                </a:lnTo>
                <a:lnTo>
                  <a:pt x="5846484" y="2382867"/>
                </a:lnTo>
                <a:lnTo>
                  <a:pt x="5783868" y="1481674"/>
                </a:lnTo>
                <a:lnTo>
                  <a:pt x="5764779" y="1480916"/>
                </a:lnTo>
                <a:lnTo>
                  <a:pt x="5710446" y="1477398"/>
                </a:lnTo>
                <a:lnTo>
                  <a:pt x="5637489" y="1469897"/>
                </a:lnTo>
                <a:lnTo>
                  <a:pt x="5595122" y="1464163"/>
                </a:lnTo>
                <a:lnTo>
                  <a:pt x="5549412" y="1456843"/>
                </a:lnTo>
                <a:lnTo>
                  <a:pt x="5500797" y="1447742"/>
                </a:lnTo>
                <a:lnTo>
                  <a:pt x="5449715" y="1436663"/>
                </a:lnTo>
                <a:lnTo>
                  <a:pt x="5396603" y="1423410"/>
                </a:lnTo>
                <a:lnTo>
                  <a:pt x="5341899" y="1407786"/>
                </a:lnTo>
                <a:lnTo>
                  <a:pt x="5286042" y="1389594"/>
                </a:lnTo>
                <a:lnTo>
                  <a:pt x="5229468" y="1368639"/>
                </a:lnTo>
                <a:lnTo>
                  <a:pt x="5172615" y="1344723"/>
                </a:lnTo>
                <a:lnTo>
                  <a:pt x="5115921" y="1317650"/>
                </a:lnTo>
                <a:lnTo>
                  <a:pt x="5059824" y="1287223"/>
                </a:lnTo>
                <a:lnTo>
                  <a:pt x="5004762" y="1253247"/>
                </a:lnTo>
                <a:lnTo>
                  <a:pt x="4951171" y="1215524"/>
                </a:lnTo>
                <a:lnTo>
                  <a:pt x="4900050" y="1173798"/>
                </a:lnTo>
                <a:lnTo>
                  <a:pt x="4853058" y="1129223"/>
                </a:lnTo>
                <a:lnTo>
                  <a:pt x="4810054" y="1082471"/>
                </a:lnTo>
                <a:lnTo>
                  <a:pt x="4770898" y="1034209"/>
                </a:lnTo>
                <a:lnTo>
                  <a:pt x="4735449" y="985107"/>
                </a:lnTo>
                <a:lnTo>
                  <a:pt x="4703565" y="935835"/>
                </a:lnTo>
                <a:lnTo>
                  <a:pt x="4675108" y="887062"/>
                </a:lnTo>
                <a:lnTo>
                  <a:pt x="4649935" y="839457"/>
                </a:lnTo>
                <a:lnTo>
                  <a:pt x="4627907" y="793689"/>
                </a:lnTo>
                <a:lnTo>
                  <a:pt x="4608882" y="750429"/>
                </a:lnTo>
                <a:lnTo>
                  <a:pt x="4592721" y="710344"/>
                </a:lnTo>
                <a:lnTo>
                  <a:pt x="4579282" y="674105"/>
                </a:lnTo>
                <a:lnTo>
                  <a:pt x="4560010" y="615841"/>
                </a:lnTo>
                <a:lnTo>
                  <a:pt x="4553895" y="595154"/>
                </a:lnTo>
                <a:close/>
              </a:path>
              <a:path w="6499859" h="11308715">
                <a:moveTo>
                  <a:pt x="3432547" y="595154"/>
                </a:moveTo>
                <a:lnTo>
                  <a:pt x="2965807" y="595154"/>
                </a:lnTo>
                <a:lnTo>
                  <a:pt x="2965807" y="2943544"/>
                </a:lnTo>
                <a:lnTo>
                  <a:pt x="3040189" y="2912696"/>
                </a:lnTo>
                <a:lnTo>
                  <a:pt x="3085275" y="2889923"/>
                </a:lnTo>
                <a:lnTo>
                  <a:pt x="3134797" y="2861670"/>
                </a:lnTo>
                <a:lnTo>
                  <a:pt x="3188134" y="2827503"/>
                </a:lnTo>
                <a:lnTo>
                  <a:pt x="3244668" y="2786986"/>
                </a:lnTo>
                <a:lnTo>
                  <a:pt x="3307581" y="2731757"/>
                </a:lnTo>
                <a:lnTo>
                  <a:pt x="3354605" y="2675768"/>
                </a:lnTo>
                <a:lnTo>
                  <a:pt x="3388051" y="2621521"/>
                </a:lnTo>
                <a:lnTo>
                  <a:pt x="3410232" y="2571521"/>
                </a:lnTo>
                <a:lnTo>
                  <a:pt x="3423460" y="2528273"/>
                </a:lnTo>
                <a:lnTo>
                  <a:pt x="3432305" y="2472050"/>
                </a:lnTo>
                <a:lnTo>
                  <a:pt x="3432547" y="2464083"/>
                </a:lnTo>
                <a:lnTo>
                  <a:pt x="3432547" y="595154"/>
                </a:lnTo>
                <a:close/>
              </a:path>
              <a:path w="6499859" h="11308715">
                <a:moveTo>
                  <a:pt x="1807267" y="595154"/>
                </a:moveTo>
                <a:lnTo>
                  <a:pt x="752451" y="595154"/>
                </a:lnTo>
                <a:lnTo>
                  <a:pt x="699615" y="1356427"/>
                </a:lnTo>
                <a:lnTo>
                  <a:pt x="741268" y="1354004"/>
                </a:lnTo>
                <a:lnTo>
                  <a:pt x="808736" y="1347724"/>
                </a:lnTo>
                <a:lnTo>
                  <a:pt x="850517" y="1342500"/>
                </a:lnTo>
                <a:lnTo>
                  <a:pt x="896790" y="1335545"/>
                </a:lnTo>
                <a:lnTo>
                  <a:pt x="946903" y="1326606"/>
                </a:lnTo>
                <a:lnTo>
                  <a:pt x="1000201" y="1315427"/>
                </a:lnTo>
                <a:lnTo>
                  <a:pt x="1056031" y="1301753"/>
                </a:lnTo>
                <a:lnTo>
                  <a:pt x="1113740" y="1285328"/>
                </a:lnTo>
                <a:lnTo>
                  <a:pt x="1172674" y="1265898"/>
                </a:lnTo>
                <a:lnTo>
                  <a:pt x="1232178" y="1243208"/>
                </a:lnTo>
                <a:lnTo>
                  <a:pt x="1291601" y="1217002"/>
                </a:lnTo>
                <a:lnTo>
                  <a:pt x="1350287" y="1187025"/>
                </a:lnTo>
                <a:lnTo>
                  <a:pt x="1407584" y="1153022"/>
                </a:lnTo>
                <a:lnTo>
                  <a:pt x="1462837" y="1114738"/>
                </a:lnTo>
                <a:lnTo>
                  <a:pt x="1509324" y="1076999"/>
                </a:lnTo>
                <a:lnTo>
                  <a:pt x="1552039" y="1036479"/>
                </a:lnTo>
                <a:lnTo>
                  <a:pt x="1591103" y="993834"/>
                </a:lnTo>
                <a:lnTo>
                  <a:pt x="1626636" y="949721"/>
                </a:lnTo>
                <a:lnTo>
                  <a:pt x="1658757" y="904800"/>
                </a:lnTo>
                <a:lnTo>
                  <a:pt x="1687585" y="859725"/>
                </a:lnTo>
                <a:lnTo>
                  <a:pt x="1713242" y="815156"/>
                </a:lnTo>
                <a:lnTo>
                  <a:pt x="1735846" y="771749"/>
                </a:lnTo>
                <a:lnTo>
                  <a:pt x="1755517" y="730161"/>
                </a:lnTo>
                <a:lnTo>
                  <a:pt x="1772374" y="691051"/>
                </a:lnTo>
                <a:lnTo>
                  <a:pt x="1786539" y="655074"/>
                </a:lnTo>
                <a:lnTo>
                  <a:pt x="1807267" y="595154"/>
                </a:lnTo>
                <a:close/>
              </a:path>
              <a:path w="6499859" h="11308715">
                <a:moveTo>
                  <a:pt x="5721242" y="595154"/>
                </a:moveTo>
                <a:lnTo>
                  <a:pt x="4685011" y="595154"/>
                </a:lnTo>
                <a:lnTo>
                  <a:pt x="4694150" y="622890"/>
                </a:lnTo>
                <a:lnTo>
                  <a:pt x="4719891" y="691051"/>
                </a:lnTo>
                <a:lnTo>
                  <a:pt x="4736713" y="730161"/>
                </a:lnTo>
                <a:lnTo>
                  <a:pt x="4756317" y="771749"/>
                </a:lnTo>
                <a:lnTo>
                  <a:pt x="4778813" y="815156"/>
                </a:lnTo>
                <a:lnTo>
                  <a:pt x="4804311" y="859725"/>
                </a:lnTo>
                <a:lnTo>
                  <a:pt x="4832921" y="904800"/>
                </a:lnTo>
                <a:lnTo>
                  <a:pt x="4864753" y="949721"/>
                </a:lnTo>
                <a:lnTo>
                  <a:pt x="4899918" y="993834"/>
                </a:lnTo>
                <a:lnTo>
                  <a:pt x="4938525" y="1036479"/>
                </a:lnTo>
                <a:lnTo>
                  <a:pt x="4980686" y="1076999"/>
                </a:lnTo>
                <a:lnTo>
                  <a:pt x="5026509" y="1114738"/>
                </a:lnTo>
                <a:lnTo>
                  <a:pt x="5078122" y="1150924"/>
                </a:lnTo>
                <a:lnTo>
                  <a:pt x="5131619" y="1183301"/>
                </a:lnTo>
                <a:lnTo>
                  <a:pt x="5186459" y="1212083"/>
                </a:lnTo>
                <a:lnTo>
                  <a:pt x="5242101" y="1237484"/>
                </a:lnTo>
                <a:lnTo>
                  <a:pt x="5298001" y="1259718"/>
                </a:lnTo>
                <a:lnTo>
                  <a:pt x="5353619" y="1278999"/>
                </a:lnTo>
                <a:lnTo>
                  <a:pt x="5408413" y="1295541"/>
                </a:lnTo>
                <a:lnTo>
                  <a:pt x="5461840" y="1309556"/>
                </a:lnTo>
                <a:lnTo>
                  <a:pt x="5513359" y="1321261"/>
                </a:lnTo>
                <a:lnTo>
                  <a:pt x="5562429" y="1330867"/>
                </a:lnTo>
                <a:lnTo>
                  <a:pt x="5608507" y="1338590"/>
                </a:lnTo>
                <a:lnTo>
                  <a:pt x="5651052" y="1344642"/>
                </a:lnTo>
                <a:lnTo>
                  <a:pt x="5689522" y="1349238"/>
                </a:lnTo>
                <a:lnTo>
                  <a:pt x="5752068" y="1354917"/>
                </a:lnTo>
                <a:lnTo>
                  <a:pt x="5775062" y="1356427"/>
                </a:lnTo>
                <a:lnTo>
                  <a:pt x="5721242" y="595154"/>
                </a:lnTo>
                <a:close/>
              </a:path>
            </a:pathLst>
          </a:custGeom>
          <a:solidFill>
            <a:srgbClr val="0032A9">
              <a:alpha val="35000"/>
            </a:srgbClr>
          </a:solidFill>
        </p:spPr>
        <p:txBody>
          <a:bodyPr wrap="square" lIns="0" tIns="0" rIns="0" bIns="0" rtlCol="0"/>
          <a:lstStyle/>
          <a:p>
            <a:endParaRPr sz="1092"/>
          </a:p>
        </p:txBody>
      </p:sp>
      <p:sp>
        <p:nvSpPr>
          <p:cNvPr id="7" name="object 6">
            <a:extLst>
              <a:ext uri="{FF2B5EF4-FFF2-40B4-BE49-F238E27FC236}">
                <a16:creationId xmlns:a16="http://schemas.microsoft.com/office/drawing/2014/main" id="{917D3BBE-C4EF-6838-D097-39A7BBCB7B84}"/>
              </a:ext>
            </a:extLst>
          </p:cNvPr>
          <p:cNvSpPr txBox="1">
            <a:spLocks/>
          </p:cNvSpPr>
          <p:nvPr/>
        </p:nvSpPr>
        <p:spPr>
          <a:xfrm>
            <a:off x="458656" y="379801"/>
            <a:ext cx="6813141" cy="3117420"/>
          </a:xfrm>
          <a:prstGeom prst="rect">
            <a:avLst/>
          </a:prstGeom>
        </p:spPr>
        <p:txBody>
          <a:bodyPr vert="horz" wrap="square" lIns="0" tIns="165953" rIns="0" bIns="0" rtlCol="0">
            <a:spAutoFit/>
          </a:bodyPr>
          <a:lstStyle>
            <a:lvl1pPr>
              <a:defRPr>
                <a:latin typeface="+mj-lt"/>
                <a:ea typeface="+mj-ea"/>
                <a:cs typeface="+mj-cs"/>
              </a:defRPr>
            </a:lvl1pPr>
          </a:lstStyle>
          <a:p>
            <a:pPr marR="3081">
              <a:spcBef>
                <a:spcPts val="58"/>
              </a:spcBef>
            </a:pPr>
            <a:r>
              <a:rPr lang="fr-CA" sz="4002" b="1" kern="0" spc="-67" dirty="0">
                <a:solidFill>
                  <a:sysClr val="windowText" lastClr="000000"/>
                </a:solidFill>
                <a:latin typeface="+mn-lt"/>
              </a:rPr>
              <a:t>QUESTION 9 </a:t>
            </a:r>
          </a:p>
          <a:p>
            <a:pPr marR="3081">
              <a:spcBef>
                <a:spcPts val="58"/>
              </a:spcBef>
            </a:pPr>
            <a:r>
              <a:rPr lang="fr-CA" sz="3000" kern="0" spc="-67" dirty="0">
                <a:solidFill>
                  <a:sysClr val="windowText" lastClr="000000"/>
                </a:solidFill>
                <a:latin typeface="+mn-lt"/>
              </a:rPr>
              <a:t>À la suite des améliorations des installations sur le plan sécuritaire, </a:t>
            </a:r>
          </a:p>
          <a:p>
            <a:pPr marR="3081">
              <a:spcBef>
                <a:spcPts val="58"/>
              </a:spcBef>
            </a:pPr>
            <a:r>
              <a:rPr lang="fr-CA" sz="3000" kern="0" spc="-67" dirty="0">
                <a:solidFill>
                  <a:sysClr val="windowText" lastClr="000000"/>
                </a:solidFill>
                <a:latin typeface="+mn-lt"/>
              </a:rPr>
              <a:t>est-ce que les conditions de travail des ouvrières et ouvriers se sont également améliorées ?</a:t>
            </a:r>
          </a:p>
        </p:txBody>
      </p:sp>
      <p:sp>
        <p:nvSpPr>
          <p:cNvPr id="5" name="object 6">
            <a:extLst>
              <a:ext uri="{FF2B5EF4-FFF2-40B4-BE49-F238E27FC236}">
                <a16:creationId xmlns:a16="http://schemas.microsoft.com/office/drawing/2014/main" id="{1A3A092A-1AED-754F-A53A-C3842F6518B9}"/>
              </a:ext>
            </a:extLst>
          </p:cNvPr>
          <p:cNvSpPr txBox="1">
            <a:spLocks/>
          </p:cNvSpPr>
          <p:nvPr/>
        </p:nvSpPr>
        <p:spPr>
          <a:xfrm>
            <a:off x="389860" y="3511013"/>
            <a:ext cx="6697846" cy="2967186"/>
          </a:xfrm>
          <a:prstGeom prst="rect">
            <a:avLst/>
          </a:prstGeom>
        </p:spPr>
        <p:txBody>
          <a:bodyPr vert="horz" wrap="square" lIns="0" tIns="165953" rIns="0" bIns="0" rtlCol="0">
            <a:spAutoFit/>
          </a:bodyPr>
          <a:lstStyle>
            <a:lvl1pPr>
              <a:defRPr>
                <a:latin typeface="+mj-lt"/>
                <a:ea typeface="+mj-ea"/>
                <a:cs typeface="+mj-cs"/>
              </a:defRPr>
            </a:lvl1pPr>
          </a:lstStyle>
          <a:p>
            <a:pPr marL="554492" indent="-554492" algn="just">
              <a:buFont typeface="+mj-lt"/>
              <a:buAutoNum type="alphaLcParenR"/>
            </a:pPr>
            <a:r>
              <a:rPr lang="fr-CA" sz="3000" b="1" kern="0" spc="-67" dirty="0">
                <a:solidFill>
                  <a:srgbClr val="00B050"/>
                </a:solidFill>
                <a:latin typeface="+mn-lt"/>
              </a:rPr>
              <a:t>Non, les profits sont toujours la priorité des entreprises </a:t>
            </a:r>
          </a:p>
          <a:p>
            <a:pPr marL="554492" indent="-554492" algn="just">
              <a:buFont typeface="+mj-lt"/>
              <a:buAutoNum type="alphaLcParenR"/>
            </a:pPr>
            <a:r>
              <a:rPr lang="fr-CA" sz="3000" b="1" kern="0" spc="-67" dirty="0">
                <a:solidFill>
                  <a:sysClr val="windowText" lastClr="000000"/>
                </a:solidFill>
                <a:latin typeface="+mn-lt"/>
              </a:rPr>
              <a:t>Oui, les entreprises ont adopté une approche humaine et souhaitent contribuer à la répartition des richesses</a:t>
            </a:r>
          </a:p>
        </p:txBody>
      </p:sp>
    </p:spTree>
    <p:extLst>
      <p:ext uri="{BB962C8B-B14F-4D97-AF65-F5344CB8AC3E}">
        <p14:creationId xmlns:p14="http://schemas.microsoft.com/office/powerpoint/2010/main" val="526371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28" y="-19393"/>
            <a:ext cx="7473735" cy="6877393"/>
          </a:xfrm>
          <a:custGeom>
            <a:avLst/>
            <a:gdLst/>
            <a:ahLst/>
            <a:cxnLst/>
            <a:rect l="l" t="t" r="r" b="b"/>
            <a:pathLst>
              <a:path w="8953500" h="11308715">
                <a:moveTo>
                  <a:pt x="0" y="11308556"/>
                </a:moveTo>
                <a:lnTo>
                  <a:pt x="8952937" y="11308556"/>
                </a:lnTo>
                <a:lnTo>
                  <a:pt x="8952937" y="0"/>
                </a:lnTo>
                <a:lnTo>
                  <a:pt x="0" y="0"/>
                </a:lnTo>
                <a:lnTo>
                  <a:pt x="0" y="11308556"/>
                </a:lnTo>
                <a:close/>
              </a:path>
            </a:pathLst>
          </a:custGeom>
          <a:solidFill>
            <a:srgbClr val="F4B7DA"/>
          </a:solidFill>
        </p:spPr>
        <p:txBody>
          <a:bodyPr wrap="square" lIns="0" tIns="0" rIns="0" bIns="0" rtlCol="0"/>
          <a:lstStyle/>
          <a:p>
            <a:endParaRPr sz="1092"/>
          </a:p>
        </p:txBody>
      </p:sp>
      <p:sp>
        <p:nvSpPr>
          <p:cNvPr id="3" name="object 3"/>
          <p:cNvSpPr/>
          <p:nvPr/>
        </p:nvSpPr>
        <p:spPr>
          <a:xfrm>
            <a:off x="10182528" y="0"/>
            <a:ext cx="1435521" cy="6857615"/>
          </a:xfrm>
          <a:custGeom>
            <a:avLst/>
            <a:gdLst/>
            <a:ahLst/>
            <a:cxnLst/>
            <a:rect l="l" t="t" r="r" b="b"/>
            <a:pathLst>
              <a:path w="2367280" h="11308715">
                <a:moveTo>
                  <a:pt x="0" y="11308556"/>
                </a:moveTo>
                <a:lnTo>
                  <a:pt x="2366909" y="11308556"/>
                </a:lnTo>
                <a:lnTo>
                  <a:pt x="2366909" y="0"/>
                </a:lnTo>
                <a:lnTo>
                  <a:pt x="0" y="0"/>
                </a:lnTo>
                <a:lnTo>
                  <a:pt x="0" y="11308556"/>
                </a:lnTo>
                <a:close/>
              </a:path>
            </a:pathLst>
          </a:custGeom>
          <a:solidFill>
            <a:srgbClr val="EC58B2">
              <a:alpha val="77049"/>
            </a:srgbClr>
          </a:solidFill>
        </p:spPr>
        <p:txBody>
          <a:bodyPr wrap="square" lIns="0" tIns="0" rIns="0" bIns="0" rtlCol="0"/>
          <a:lstStyle/>
          <a:p>
            <a:endParaRPr sz="1092"/>
          </a:p>
        </p:txBody>
      </p:sp>
      <p:sp>
        <p:nvSpPr>
          <p:cNvPr id="4" name="object 4"/>
          <p:cNvSpPr/>
          <p:nvPr/>
        </p:nvSpPr>
        <p:spPr>
          <a:xfrm>
            <a:off x="7474162" y="0"/>
            <a:ext cx="3941521" cy="6857615"/>
          </a:xfrm>
          <a:custGeom>
            <a:avLst/>
            <a:gdLst/>
            <a:ahLst/>
            <a:cxnLst/>
            <a:rect l="l" t="t" r="r" b="b"/>
            <a:pathLst>
              <a:path w="6499859" h="11308715">
                <a:moveTo>
                  <a:pt x="2837623" y="0"/>
                </a:moveTo>
                <a:lnTo>
                  <a:pt x="792348" y="0"/>
                </a:lnTo>
                <a:lnTo>
                  <a:pt x="786690" y="72647"/>
                </a:lnTo>
                <a:lnTo>
                  <a:pt x="762230" y="479692"/>
                </a:lnTo>
                <a:lnTo>
                  <a:pt x="2837623" y="479692"/>
                </a:lnTo>
                <a:lnTo>
                  <a:pt x="2837623" y="0"/>
                </a:lnTo>
                <a:close/>
              </a:path>
              <a:path w="6499859" h="11308715">
                <a:moveTo>
                  <a:pt x="5679214" y="0"/>
                </a:moveTo>
                <a:lnTo>
                  <a:pt x="2962865" y="0"/>
                </a:lnTo>
                <a:lnTo>
                  <a:pt x="2962865" y="479692"/>
                </a:lnTo>
                <a:lnTo>
                  <a:pt x="5712436" y="479692"/>
                </a:lnTo>
                <a:lnTo>
                  <a:pt x="5701931" y="329005"/>
                </a:lnTo>
                <a:lnTo>
                  <a:pt x="3213360" y="329005"/>
                </a:lnTo>
                <a:lnTo>
                  <a:pt x="3179941" y="321850"/>
                </a:lnTo>
                <a:lnTo>
                  <a:pt x="3152206" y="302586"/>
                </a:lnTo>
                <a:lnTo>
                  <a:pt x="3133277" y="274517"/>
                </a:lnTo>
                <a:lnTo>
                  <a:pt x="3126274" y="240945"/>
                </a:lnTo>
                <a:lnTo>
                  <a:pt x="3133275" y="207521"/>
                </a:lnTo>
                <a:lnTo>
                  <a:pt x="3152202" y="179787"/>
                </a:lnTo>
                <a:lnTo>
                  <a:pt x="3179936" y="160860"/>
                </a:lnTo>
                <a:lnTo>
                  <a:pt x="3213360" y="153859"/>
                </a:lnTo>
                <a:lnTo>
                  <a:pt x="5689721" y="153859"/>
                </a:lnTo>
                <a:lnTo>
                  <a:pt x="5684060" y="72647"/>
                </a:lnTo>
                <a:lnTo>
                  <a:pt x="5679214" y="0"/>
                </a:lnTo>
                <a:close/>
              </a:path>
              <a:path w="6499859" h="11308715">
                <a:moveTo>
                  <a:pt x="5689721" y="153859"/>
                </a:moveTo>
                <a:lnTo>
                  <a:pt x="3213360" y="153859"/>
                </a:lnTo>
                <a:lnTo>
                  <a:pt x="3246937" y="160860"/>
                </a:lnTo>
                <a:lnTo>
                  <a:pt x="3275010" y="179787"/>
                </a:lnTo>
                <a:lnTo>
                  <a:pt x="3294275" y="207521"/>
                </a:lnTo>
                <a:lnTo>
                  <a:pt x="3301431" y="240945"/>
                </a:lnTo>
                <a:lnTo>
                  <a:pt x="3294275" y="274517"/>
                </a:lnTo>
                <a:lnTo>
                  <a:pt x="3275010" y="302586"/>
                </a:lnTo>
                <a:lnTo>
                  <a:pt x="3246937" y="321850"/>
                </a:lnTo>
                <a:lnTo>
                  <a:pt x="3213360" y="329005"/>
                </a:lnTo>
                <a:lnTo>
                  <a:pt x="5701931" y="329005"/>
                </a:lnTo>
                <a:lnTo>
                  <a:pt x="5689721" y="153859"/>
                </a:lnTo>
                <a:close/>
              </a:path>
              <a:path w="6499859" h="11308715">
                <a:moveTo>
                  <a:pt x="2840555" y="595154"/>
                </a:moveTo>
                <a:lnTo>
                  <a:pt x="1942299" y="595154"/>
                </a:lnTo>
                <a:lnTo>
                  <a:pt x="1936186" y="616384"/>
                </a:lnTo>
                <a:lnTo>
                  <a:pt x="1927772" y="643318"/>
                </a:lnTo>
                <a:lnTo>
                  <a:pt x="1903476" y="711686"/>
                </a:lnTo>
                <a:lnTo>
                  <a:pt x="1887315" y="751815"/>
                </a:lnTo>
                <a:lnTo>
                  <a:pt x="1868290" y="795037"/>
                </a:lnTo>
                <a:lnTo>
                  <a:pt x="1846261" y="840700"/>
                </a:lnTo>
                <a:lnTo>
                  <a:pt x="1821088" y="888149"/>
                </a:lnTo>
                <a:lnTo>
                  <a:pt x="1792630" y="936734"/>
                </a:lnTo>
                <a:lnTo>
                  <a:pt x="1760746" y="985801"/>
                </a:lnTo>
                <a:lnTo>
                  <a:pt x="1725297" y="1034697"/>
                </a:lnTo>
                <a:lnTo>
                  <a:pt x="1686142" y="1082770"/>
                </a:lnTo>
                <a:lnTo>
                  <a:pt x="1643140" y="1129368"/>
                </a:lnTo>
                <a:lnTo>
                  <a:pt x="1596151" y="1173836"/>
                </a:lnTo>
                <a:lnTo>
                  <a:pt x="1545034" y="1215524"/>
                </a:lnTo>
                <a:lnTo>
                  <a:pt x="1487077" y="1256067"/>
                </a:lnTo>
                <a:lnTo>
                  <a:pt x="1427355" y="1292274"/>
                </a:lnTo>
                <a:lnTo>
                  <a:pt x="1366436" y="1324390"/>
                </a:lnTo>
                <a:lnTo>
                  <a:pt x="1304890" y="1352660"/>
                </a:lnTo>
                <a:lnTo>
                  <a:pt x="1243284" y="1377328"/>
                </a:lnTo>
                <a:lnTo>
                  <a:pt x="1182187" y="1398640"/>
                </a:lnTo>
                <a:lnTo>
                  <a:pt x="1122168" y="1416840"/>
                </a:lnTo>
                <a:lnTo>
                  <a:pt x="1063796" y="1432172"/>
                </a:lnTo>
                <a:lnTo>
                  <a:pt x="1007638" y="1444883"/>
                </a:lnTo>
                <a:lnTo>
                  <a:pt x="954263" y="1455216"/>
                </a:lnTo>
                <a:lnTo>
                  <a:pt x="904241" y="1463417"/>
                </a:lnTo>
                <a:lnTo>
                  <a:pt x="858139" y="1469729"/>
                </a:lnTo>
                <a:lnTo>
                  <a:pt x="816526" y="1474399"/>
                </a:lnTo>
                <a:lnTo>
                  <a:pt x="749042" y="1479790"/>
                </a:lnTo>
                <a:lnTo>
                  <a:pt x="706337" y="1481546"/>
                </a:lnTo>
                <a:lnTo>
                  <a:pt x="695698" y="1481674"/>
                </a:lnTo>
                <a:lnTo>
                  <a:pt x="627198" y="2489523"/>
                </a:lnTo>
                <a:lnTo>
                  <a:pt x="0" y="11308556"/>
                </a:lnTo>
                <a:lnTo>
                  <a:pt x="2031352" y="11308556"/>
                </a:lnTo>
                <a:lnTo>
                  <a:pt x="3132148" y="3885834"/>
                </a:lnTo>
                <a:lnTo>
                  <a:pt x="5956483" y="3885834"/>
                </a:lnTo>
                <a:lnTo>
                  <a:pt x="5899192" y="3103039"/>
                </a:lnTo>
                <a:lnTo>
                  <a:pt x="2840555" y="3103039"/>
                </a:lnTo>
                <a:lnTo>
                  <a:pt x="2840555" y="595154"/>
                </a:lnTo>
                <a:close/>
              </a:path>
              <a:path w="6499859" h="11308715">
                <a:moveTo>
                  <a:pt x="5956483" y="3885834"/>
                </a:moveTo>
                <a:lnTo>
                  <a:pt x="3132148" y="3885834"/>
                </a:lnTo>
                <a:lnTo>
                  <a:pt x="4412164" y="11308556"/>
                </a:lnTo>
                <a:lnTo>
                  <a:pt x="6499734" y="11308556"/>
                </a:lnTo>
                <a:lnTo>
                  <a:pt x="5956483" y="3885834"/>
                </a:lnTo>
                <a:close/>
              </a:path>
              <a:path w="6499859" h="11308715">
                <a:moveTo>
                  <a:pt x="4553895" y="595154"/>
                </a:moveTo>
                <a:lnTo>
                  <a:pt x="3560732" y="595154"/>
                </a:lnTo>
                <a:lnTo>
                  <a:pt x="3560628" y="2469084"/>
                </a:lnTo>
                <a:lnTo>
                  <a:pt x="3559572" y="2486936"/>
                </a:lnTo>
                <a:lnTo>
                  <a:pt x="3550136" y="2547368"/>
                </a:lnTo>
                <a:lnTo>
                  <a:pt x="3539523" y="2587439"/>
                </a:lnTo>
                <a:lnTo>
                  <a:pt x="3523490" y="2632406"/>
                </a:lnTo>
                <a:lnTo>
                  <a:pt x="3500921" y="2681016"/>
                </a:lnTo>
                <a:lnTo>
                  <a:pt x="3470699" y="2732014"/>
                </a:lnTo>
                <a:lnTo>
                  <a:pt x="3431708" y="2784146"/>
                </a:lnTo>
                <a:lnTo>
                  <a:pt x="3382830" y="2836157"/>
                </a:lnTo>
                <a:lnTo>
                  <a:pt x="3322948" y="2886792"/>
                </a:lnTo>
                <a:lnTo>
                  <a:pt x="3248895" y="2939026"/>
                </a:lnTo>
                <a:lnTo>
                  <a:pt x="3179749" y="2981569"/>
                </a:lnTo>
                <a:lnTo>
                  <a:pt x="3116460" y="3015402"/>
                </a:lnTo>
                <a:lnTo>
                  <a:pt x="3059980" y="3041504"/>
                </a:lnTo>
                <a:lnTo>
                  <a:pt x="3011257" y="3060854"/>
                </a:lnTo>
                <a:lnTo>
                  <a:pt x="2971244" y="3074431"/>
                </a:lnTo>
                <a:lnTo>
                  <a:pt x="2912961" y="3090319"/>
                </a:lnTo>
                <a:lnTo>
                  <a:pt x="2840555" y="3103039"/>
                </a:lnTo>
                <a:lnTo>
                  <a:pt x="5899192" y="3103039"/>
                </a:lnTo>
                <a:lnTo>
                  <a:pt x="5846484" y="2382867"/>
                </a:lnTo>
                <a:lnTo>
                  <a:pt x="5783868" y="1481674"/>
                </a:lnTo>
                <a:lnTo>
                  <a:pt x="5764779" y="1480916"/>
                </a:lnTo>
                <a:lnTo>
                  <a:pt x="5710446" y="1477398"/>
                </a:lnTo>
                <a:lnTo>
                  <a:pt x="5637489" y="1469897"/>
                </a:lnTo>
                <a:lnTo>
                  <a:pt x="5595122" y="1464163"/>
                </a:lnTo>
                <a:lnTo>
                  <a:pt x="5549412" y="1456843"/>
                </a:lnTo>
                <a:lnTo>
                  <a:pt x="5500797" y="1447742"/>
                </a:lnTo>
                <a:lnTo>
                  <a:pt x="5449715" y="1436663"/>
                </a:lnTo>
                <a:lnTo>
                  <a:pt x="5396603" y="1423410"/>
                </a:lnTo>
                <a:lnTo>
                  <a:pt x="5341899" y="1407786"/>
                </a:lnTo>
                <a:lnTo>
                  <a:pt x="5286042" y="1389594"/>
                </a:lnTo>
                <a:lnTo>
                  <a:pt x="5229468" y="1368639"/>
                </a:lnTo>
                <a:lnTo>
                  <a:pt x="5172615" y="1344723"/>
                </a:lnTo>
                <a:lnTo>
                  <a:pt x="5115921" y="1317650"/>
                </a:lnTo>
                <a:lnTo>
                  <a:pt x="5059824" y="1287223"/>
                </a:lnTo>
                <a:lnTo>
                  <a:pt x="5004762" y="1253247"/>
                </a:lnTo>
                <a:lnTo>
                  <a:pt x="4951171" y="1215524"/>
                </a:lnTo>
                <a:lnTo>
                  <a:pt x="4900050" y="1173798"/>
                </a:lnTo>
                <a:lnTo>
                  <a:pt x="4853058" y="1129223"/>
                </a:lnTo>
                <a:lnTo>
                  <a:pt x="4810054" y="1082471"/>
                </a:lnTo>
                <a:lnTo>
                  <a:pt x="4770898" y="1034209"/>
                </a:lnTo>
                <a:lnTo>
                  <a:pt x="4735449" y="985107"/>
                </a:lnTo>
                <a:lnTo>
                  <a:pt x="4703565" y="935835"/>
                </a:lnTo>
                <a:lnTo>
                  <a:pt x="4675108" y="887062"/>
                </a:lnTo>
                <a:lnTo>
                  <a:pt x="4649935" y="839457"/>
                </a:lnTo>
                <a:lnTo>
                  <a:pt x="4627907" y="793689"/>
                </a:lnTo>
                <a:lnTo>
                  <a:pt x="4608882" y="750429"/>
                </a:lnTo>
                <a:lnTo>
                  <a:pt x="4592721" y="710344"/>
                </a:lnTo>
                <a:lnTo>
                  <a:pt x="4579282" y="674105"/>
                </a:lnTo>
                <a:lnTo>
                  <a:pt x="4560010" y="615841"/>
                </a:lnTo>
                <a:lnTo>
                  <a:pt x="4553895" y="595154"/>
                </a:lnTo>
                <a:close/>
              </a:path>
              <a:path w="6499859" h="11308715">
                <a:moveTo>
                  <a:pt x="3432547" y="595154"/>
                </a:moveTo>
                <a:lnTo>
                  <a:pt x="2965807" y="595154"/>
                </a:lnTo>
                <a:lnTo>
                  <a:pt x="2965807" y="2943544"/>
                </a:lnTo>
                <a:lnTo>
                  <a:pt x="3040189" y="2912696"/>
                </a:lnTo>
                <a:lnTo>
                  <a:pt x="3085275" y="2889923"/>
                </a:lnTo>
                <a:lnTo>
                  <a:pt x="3134797" y="2861670"/>
                </a:lnTo>
                <a:lnTo>
                  <a:pt x="3188134" y="2827503"/>
                </a:lnTo>
                <a:lnTo>
                  <a:pt x="3244668" y="2786986"/>
                </a:lnTo>
                <a:lnTo>
                  <a:pt x="3307581" y="2731757"/>
                </a:lnTo>
                <a:lnTo>
                  <a:pt x="3354605" y="2675768"/>
                </a:lnTo>
                <a:lnTo>
                  <a:pt x="3388051" y="2621521"/>
                </a:lnTo>
                <a:lnTo>
                  <a:pt x="3410232" y="2571521"/>
                </a:lnTo>
                <a:lnTo>
                  <a:pt x="3423460" y="2528273"/>
                </a:lnTo>
                <a:lnTo>
                  <a:pt x="3432305" y="2472050"/>
                </a:lnTo>
                <a:lnTo>
                  <a:pt x="3432547" y="2464083"/>
                </a:lnTo>
                <a:lnTo>
                  <a:pt x="3432547" y="595154"/>
                </a:lnTo>
                <a:close/>
              </a:path>
              <a:path w="6499859" h="11308715">
                <a:moveTo>
                  <a:pt x="1807267" y="595154"/>
                </a:moveTo>
                <a:lnTo>
                  <a:pt x="752451" y="595154"/>
                </a:lnTo>
                <a:lnTo>
                  <a:pt x="699615" y="1356427"/>
                </a:lnTo>
                <a:lnTo>
                  <a:pt x="741268" y="1354004"/>
                </a:lnTo>
                <a:lnTo>
                  <a:pt x="808736" y="1347724"/>
                </a:lnTo>
                <a:lnTo>
                  <a:pt x="850517" y="1342500"/>
                </a:lnTo>
                <a:lnTo>
                  <a:pt x="896790" y="1335545"/>
                </a:lnTo>
                <a:lnTo>
                  <a:pt x="946903" y="1326606"/>
                </a:lnTo>
                <a:lnTo>
                  <a:pt x="1000201" y="1315427"/>
                </a:lnTo>
                <a:lnTo>
                  <a:pt x="1056031" y="1301753"/>
                </a:lnTo>
                <a:lnTo>
                  <a:pt x="1113740" y="1285328"/>
                </a:lnTo>
                <a:lnTo>
                  <a:pt x="1172674" y="1265898"/>
                </a:lnTo>
                <a:lnTo>
                  <a:pt x="1232178" y="1243208"/>
                </a:lnTo>
                <a:lnTo>
                  <a:pt x="1291601" y="1217002"/>
                </a:lnTo>
                <a:lnTo>
                  <a:pt x="1350287" y="1187025"/>
                </a:lnTo>
                <a:lnTo>
                  <a:pt x="1407584" y="1153022"/>
                </a:lnTo>
                <a:lnTo>
                  <a:pt x="1462837" y="1114738"/>
                </a:lnTo>
                <a:lnTo>
                  <a:pt x="1509324" y="1076999"/>
                </a:lnTo>
                <a:lnTo>
                  <a:pt x="1552039" y="1036479"/>
                </a:lnTo>
                <a:lnTo>
                  <a:pt x="1591103" y="993834"/>
                </a:lnTo>
                <a:lnTo>
                  <a:pt x="1626636" y="949721"/>
                </a:lnTo>
                <a:lnTo>
                  <a:pt x="1658757" y="904800"/>
                </a:lnTo>
                <a:lnTo>
                  <a:pt x="1687585" y="859725"/>
                </a:lnTo>
                <a:lnTo>
                  <a:pt x="1713242" y="815156"/>
                </a:lnTo>
                <a:lnTo>
                  <a:pt x="1735846" y="771749"/>
                </a:lnTo>
                <a:lnTo>
                  <a:pt x="1755517" y="730161"/>
                </a:lnTo>
                <a:lnTo>
                  <a:pt x="1772374" y="691051"/>
                </a:lnTo>
                <a:lnTo>
                  <a:pt x="1786539" y="655074"/>
                </a:lnTo>
                <a:lnTo>
                  <a:pt x="1807267" y="595154"/>
                </a:lnTo>
                <a:close/>
              </a:path>
              <a:path w="6499859" h="11308715">
                <a:moveTo>
                  <a:pt x="5721242" y="595154"/>
                </a:moveTo>
                <a:lnTo>
                  <a:pt x="4685011" y="595154"/>
                </a:lnTo>
                <a:lnTo>
                  <a:pt x="4694150" y="622890"/>
                </a:lnTo>
                <a:lnTo>
                  <a:pt x="4719891" y="691051"/>
                </a:lnTo>
                <a:lnTo>
                  <a:pt x="4736713" y="730161"/>
                </a:lnTo>
                <a:lnTo>
                  <a:pt x="4756317" y="771749"/>
                </a:lnTo>
                <a:lnTo>
                  <a:pt x="4778813" y="815156"/>
                </a:lnTo>
                <a:lnTo>
                  <a:pt x="4804311" y="859725"/>
                </a:lnTo>
                <a:lnTo>
                  <a:pt x="4832921" y="904800"/>
                </a:lnTo>
                <a:lnTo>
                  <a:pt x="4864753" y="949721"/>
                </a:lnTo>
                <a:lnTo>
                  <a:pt x="4899918" y="993834"/>
                </a:lnTo>
                <a:lnTo>
                  <a:pt x="4938525" y="1036479"/>
                </a:lnTo>
                <a:lnTo>
                  <a:pt x="4980686" y="1076999"/>
                </a:lnTo>
                <a:lnTo>
                  <a:pt x="5026509" y="1114738"/>
                </a:lnTo>
                <a:lnTo>
                  <a:pt x="5078122" y="1150924"/>
                </a:lnTo>
                <a:lnTo>
                  <a:pt x="5131619" y="1183301"/>
                </a:lnTo>
                <a:lnTo>
                  <a:pt x="5186459" y="1212083"/>
                </a:lnTo>
                <a:lnTo>
                  <a:pt x="5242101" y="1237484"/>
                </a:lnTo>
                <a:lnTo>
                  <a:pt x="5298001" y="1259718"/>
                </a:lnTo>
                <a:lnTo>
                  <a:pt x="5353619" y="1278999"/>
                </a:lnTo>
                <a:lnTo>
                  <a:pt x="5408413" y="1295541"/>
                </a:lnTo>
                <a:lnTo>
                  <a:pt x="5461840" y="1309556"/>
                </a:lnTo>
                <a:lnTo>
                  <a:pt x="5513359" y="1321261"/>
                </a:lnTo>
                <a:lnTo>
                  <a:pt x="5562429" y="1330867"/>
                </a:lnTo>
                <a:lnTo>
                  <a:pt x="5608507" y="1338590"/>
                </a:lnTo>
                <a:lnTo>
                  <a:pt x="5651052" y="1344642"/>
                </a:lnTo>
                <a:lnTo>
                  <a:pt x="5689522" y="1349238"/>
                </a:lnTo>
                <a:lnTo>
                  <a:pt x="5752068" y="1354917"/>
                </a:lnTo>
                <a:lnTo>
                  <a:pt x="5775062" y="1356427"/>
                </a:lnTo>
                <a:lnTo>
                  <a:pt x="5721242" y="595154"/>
                </a:lnTo>
                <a:close/>
              </a:path>
            </a:pathLst>
          </a:custGeom>
          <a:solidFill>
            <a:srgbClr val="0032A9">
              <a:alpha val="35000"/>
            </a:srgbClr>
          </a:solidFill>
        </p:spPr>
        <p:txBody>
          <a:bodyPr wrap="square" lIns="0" tIns="0" rIns="0" bIns="0" rtlCol="0"/>
          <a:lstStyle/>
          <a:p>
            <a:endParaRPr sz="1092"/>
          </a:p>
        </p:txBody>
      </p:sp>
      <p:sp>
        <p:nvSpPr>
          <p:cNvPr id="5" name="object 6">
            <a:extLst>
              <a:ext uri="{FF2B5EF4-FFF2-40B4-BE49-F238E27FC236}">
                <a16:creationId xmlns:a16="http://schemas.microsoft.com/office/drawing/2014/main" id="{4A7E15BC-A316-1464-168E-43BAA6F62AA8}"/>
              </a:ext>
            </a:extLst>
          </p:cNvPr>
          <p:cNvSpPr txBox="1">
            <a:spLocks/>
          </p:cNvSpPr>
          <p:nvPr/>
        </p:nvSpPr>
        <p:spPr>
          <a:xfrm>
            <a:off x="458656" y="539137"/>
            <a:ext cx="6813141" cy="3259767"/>
          </a:xfrm>
          <a:prstGeom prst="rect">
            <a:avLst/>
          </a:prstGeom>
        </p:spPr>
        <p:txBody>
          <a:bodyPr vert="horz" wrap="square" lIns="0" tIns="165953" rIns="0" bIns="0" rtlCol="0">
            <a:spAutoFit/>
          </a:bodyPr>
          <a:lstStyle>
            <a:lvl1pPr>
              <a:defRPr>
                <a:latin typeface="+mj-lt"/>
                <a:ea typeface="+mj-ea"/>
                <a:cs typeface="+mj-cs"/>
              </a:defRPr>
            </a:lvl1pPr>
          </a:lstStyle>
          <a:p>
            <a:pPr marR="3081">
              <a:spcBef>
                <a:spcPts val="58"/>
              </a:spcBef>
            </a:pPr>
            <a:r>
              <a:rPr lang="fr-CA" sz="4002" b="1" kern="0" spc="-67" dirty="0">
                <a:solidFill>
                  <a:sysClr val="windowText" lastClr="000000"/>
                </a:solidFill>
                <a:latin typeface="+mn-lt"/>
              </a:rPr>
              <a:t>QUESTION 10 </a:t>
            </a:r>
          </a:p>
          <a:p>
            <a:pPr marR="3081">
              <a:spcBef>
                <a:spcPts val="58"/>
              </a:spcBef>
            </a:pPr>
            <a:r>
              <a:rPr lang="fr-CA" sz="4002" kern="0" spc="-67" dirty="0">
                <a:solidFill>
                  <a:sysClr val="windowText" lastClr="000000"/>
                </a:solidFill>
                <a:latin typeface="+mn-lt"/>
              </a:rPr>
              <a:t>Quel est le salaire minimum des travailleuses et travailleurs de l’industrie du textile du Bangladesh en 2023 ?</a:t>
            </a:r>
            <a:endParaRPr lang="fr-CA" sz="2668" b="1" kern="0" spc="-67" dirty="0">
              <a:solidFill>
                <a:sysClr val="windowText" lastClr="000000"/>
              </a:solidFill>
              <a:latin typeface="+mn-lt"/>
            </a:endParaRPr>
          </a:p>
        </p:txBody>
      </p:sp>
      <p:sp>
        <p:nvSpPr>
          <p:cNvPr id="6" name="object 6">
            <a:extLst>
              <a:ext uri="{FF2B5EF4-FFF2-40B4-BE49-F238E27FC236}">
                <a16:creationId xmlns:a16="http://schemas.microsoft.com/office/drawing/2014/main" id="{0C7A1BDA-788C-89C5-2784-5CEAB68AAE8E}"/>
              </a:ext>
            </a:extLst>
          </p:cNvPr>
          <p:cNvSpPr txBox="1">
            <a:spLocks/>
          </p:cNvSpPr>
          <p:nvPr/>
        </p:nvSpPr>
        <p:spPr>
          <a:xfrm>
            <a:off x="561699" y="3983493"/>
            <a:ext cx="6261373" cy="2040843"/>
          </a:xfrm>
          <a:prstGeom prst="rect">
            <a:avLst/>
          </a:prstGeom>
        </p:spPr>
        <p:txBody>
          <a:bodyPr vert="horz" wrap="square" lIns="0" tIns="165953" rIns="0" bIns="0" rtlCol="0">
            <a:spAutoFit/>
          </a:bodyPr>
          <a:lstStyle>
            <a:lvl1pPr>
              <a:defRPr>
                <a:latin typeface="+mj-lt"/>
                <a:ea typeface="+mj-ea"/>
                <a:cs typeface="+mj-cs"/>
              </a:defRPr>
            </a:lvl1pPr>
          </a:lstStyle>
          <a:p>
            <a:pPr marL="693115" marR="3081" indent="-693115">
              <a:spcBef>
                <a:spcPts val="58"/>
              </a:spcBef>
              <a:buFont typeface="+mj-lt"/>
              <a:buAutoNum type="alphaLcParenR"/>
            </a:pPr>
            <a:r>
              <a:rPr lang="fr-CA" sz="4002" b="1" kern="0" spc="-67" dirty="0">
                <a:solidFill>
                  <a:sysClr val="windowText" lastClr="000000"/>
                </a:solidFill>
                <a:latin typeface="+mn-lt"/>
              </a:rPr>
              <a:t>150 à 180 $CA par mois</a:t>
            </a:r>
          </a:p>
          <a:p>
            <a:pPr marL="693115" marR="3081" indent="-693115">
              <a:spcBef>
                <a:spcPts val="58"/>
              </a:spcBef>
              <a:buFont typeface="+mj-lt"/>
              <a:buAutoNum type="alphaLcParenR"/>
            </a:pPr>
            <a:r>
              <a:rPr lang="fr-CA" sz="4002" b="1" kern="0" spc="-67" dirty="0">
                <a:solidFill>
                  <a:sysClr val="windowText" lastClr="000000"/>
                </a:solidFill>
                <a:latin typeface="+mn-lt"/>
              </a:rPr>
              <a:t>200 à 220 $CA par mois</a:t>
            </a:r>
          </a:p>
          <a:p>
            <a:pPr marL="693115" marR="3081" indent="-693115">
              <a:spcBef>
                <a:spcPts val="58"/>
              </a:spcBef>
              <a:buFont typeface="+mj-lt"/>
              <a:buAutoNum type="alphaLcParenR"/>
            </a:pPr>
            <a:r>
              <a:rPr lang="fr-CA" sz="4002" b="1" kern="0" spc="-67" dirty="0">
                <a:solidFill>
                  <a:sysClr val="windowText" lastClr="000000"/>
                </a:solidFill>
                <a:latin typeface="+mn-lt"/>
              </a:rPr>
              <a:t>300 à 330 $CA par mois</a:t>
            </a:r>
          </a:p>
        </p:txBody>
      </p:sp>
    </p:spTree>
    <p:extLst>
      <p:ext uri="{BB962C8B-B14F-4D97-AF65-F5344CB8AC3E}">
        <p14:creationId xmlns:p14="http://schemas.microsoft.com/office/powerpoint/2010/main" val="2746270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28" y="-19393"/>
            <a:ext cx="7473735" cy="6877393"/>
          </a:xfrm>
          <a:custGeom>
            <a:avLst/>
            <a:gdLst/>
            <a:ahLst/>
            <a:cxnLst/>
            <a:rect l="l" t="t" r="r" b="b"/>
            <a:pathLst>
              <a:path w="8953500" h="11308715">
                <a:moveTo>
                  <a:pt x="0" y="11308556"/>
                </a:moveTo>
                <a:lnTo>
                  <a:pt x="8952937" y="11308556"/>
                </a:lnTo>
                <a:lnTo>
                  <a:pt x="8952937" y="0"/>
                </a:lnTo>
                <a:lnTo>
                  <a:pt x="0" y="0"/>
                </a:lnTo>
                <a:lnTo>
                  <a:pt x="0" y="11308556"/>
                </a:lnTo>
                <a:close/>
              </a:path>
            </a:pathLst>
          </a:custGeom>
          <a:solidFill>
            <a:srgbClr val="F4B7DA"/>
          </a:solidFill>
        </p:spPr>
        <p:txBody>
          <a:bodyPr wrap="square" lIns="0" tIns="0" rIns="0" bIns="0" rtlCol="0"/>
          <a:lstStyle/>
          <a:p>
            <a:endParaRPr sz="1092"/>
          </a:p>
        </p:txBody>
      </p:sp>
      <p:sp>
        <p:nvSpPr>
          <p:cNvPr id="3" name="object 3"/>
          <p:cNvSpPr/>
          <p:nvPr/>
        </p:nvSpPr>
        <p:spPr>
          <a:xfrm>
            <a:off x="10182528" y="0"/>
            <a:ext cx="1435521" cy="6857615"/>
          </a:xfrm>
          <a:custGeom>
            <a:avLst/>
            <a:gdLst/>
            <a:ahLst/>
            <a:cxnLst/>
            <a:rect l="l" t="t" r="r" b="b"/>
            <a:pathLst>
              <a:path w="2367280" h="11308715">
                <a:moveTo>
                  <a:pt x="0" y="11308556"/>
                </a:moveTo>
                <a:lnTo>
                  <a:pt x="2366909" y="11308556"/>
                </a:lnTo>
                <a:lnTo>
                  <a:pt x="2366909" y="0"/>
                </a:lnTo>
                <a:lnTo>
                  <a:pt x="0" y="0"/>
                </a:lnTo>
                <a:lnTo>
                  <a:pt x="0" y="11308556"/>
                </a:lnTo>
                <a:close/>
              </a:path>
            </a:pathLst>
          </a:custGeom>
          <a:solidFill>
            <a:srgbClr val="EC58B2">
              <a:alpha val="77049"/>
            </a:srgbClr>
          </a:solidFill>
        </p:spPr>
        <p:txBody>
          <a:bodyPr wrap="square" lIns="0" tIns="0" rIns="0" bIns="0" rtlCol="0"/>
          <a:lstStyle/>
          <a:p>
            <a:endParaRPr sz="1092"/>
          </a:p>
        </p:txBody>
      </p:sp>
      <p:sp>
        <p:nvSpPr>
          <p:cNvPr id="4" name="object 4"/>
          <p:cNvSpPr/>
          <p:nvPr/>
        </p:nvSpPr>
        <p:spPr>
          <a:xfrm>
            <a:off x="7474162" y="0"/>
            <a:ext cx="3941521" cy="6857615"/>
          </a:xfrm>
          <a:custGeom>
            <a:avLst/>
            <a:gdLst/>
            <a:ahLst/>
            <a:cxnLst/>
            <a:rect l="l" t="t" r="r" b="b"/>
            <a:pathLst>
              <a:path w="6499859" h="11308715">
                <a:moveTo>
                  <a:pt x="2837623" y="0"/>
                </a:moveTo>
                <a:lnTo>
                  <a:pt x="792348" y="0"/>
                </a:lnTo>
                <a:lnTo>
                  <a:pt x="786690" y="72647"/>
                </a:lnTo>
                <a:lnTo>
                  <a:pt x="762230" y="479692"/>
                </a:lnTo>
                <a:lnTo>
                  <a:pt x="2837623" y="479692"/>
                </a:lnTo>
                <a:lnTo>
                  <a:pt x="2837623" y="0"/>
                </a:lnTo>
                <a:close/>
              </a:path>
              <a:path w="6499859" h="11308715">
                <a:moveTo>
                  <a:pt x="5679214" y="0"/>
                </a:moveTo>
                <a:lnTo>
                  <a:pt x="2962865" y="0"/>
                </a:lnTo>
                <a:lnTo>
                  <a:pt x="2962865" y="479692"/>
                </a:lnTo>
                <a:lnTo>
                  <a:pt x="5712436" y="479692"/>
                </a:lnTo>
                <a:lnTo>
                  <a:pt x="5701931" y="329005"/>
                </a:lnTo>
                <a:lnTo>
                  <a:pt x="3213360" y="329005"/>
                </a:lnTo>
                <a:lnTo>
                  <a:pt x="3179941" y="321850"/>
                </a:lnTo>
                <a:lnTo>
                  <a:pt x="3152206" y="302586"/>
                </a:lnTo>
                <a:lnTo>
                  <a:pt x="3133277" y="274517"/>
                </a:lnTo>
                <a:lnTo>
                  <a:pt x="3126274" y="240945"/>
                </a:lnTo>
                <a:lnTo>
                  <a:pt x="3133275" y="207521"/>
                </a:lnTo>
                <a:lnTo>
                  <a:pt x="3152202" y="179787"/>
                </a:lnTo>
                <a:lnTo>
                  <a:pt x="3179936" y="160860"/>
                </a:lnTo>
                <a:lnTo>
                  <a:pt x="3213360" y="153859"/>
                </a:lnTo>
                <a:lnTo>
                  <a:pt x="5689721" y="153859"/>
                </a:lnTo>
                <a:lnTo>
                  <a:pt x="5684060" y="72647"/>
                </a:lnTo>
                <a:lnTo>
                  <a:pt x="5679214" y="0"/>
                </a:lnTo>
                <a:close/>
              </a:path>
              <a:path w="6499859" h="11308715">
                <a:moveTo>
                  <a:pt x="5689721" y="153859"/>
                </a:moveTo>
                <a:lnTo>
                  <a:pt x="3213360" y="153859"/>
                </a:lnTo>
                <a:lnTo>
                  <a:pt x="3246937" y="160860"/>
                </a:lnTo>
                <a:lnTo>
                  <a:pt x="3275010" y="179787"/>
                </a:lnTo>
                <a:lnTo>
                  <a:pt x="3294275" y="207521"/>
                </a:lnTo>
                <a:lnTo>
                  <a:pt x="3301431" y="240945"/>
                </a:lnTo>
                <a:lnTo>
                  <a:pt x="3294275" y="274517"/>
                </a:lnTo>
                <a:lnTo>
                  <a:pt x="3275010" y="302586"/>
                </a:lnTo>
                <a:lnTo>
                  <a:pt x="3246937" y="321850"/>
                </a:lnTo>
                <a:lnTo>
                  <a:pt x="3213360" y="329005"/>
                </a:lnTo>
                <a:lnTo>
                  <a:pt x="5701931" y="329005"/>
                </a:lnTo>
                <a:lnTo>
                  <a:pt x="5689721" y="153859"/>
                </a:lnTo>
                <a:close/>
              </a:path>
              <a:path w="6499859" h="11308715">
                <a:moveTo>
                  <a:pt x="2840555" y="595154"/>
                </a:moveTo>
                <a:lnTo>
                  <a:pt x="1942299" y="595154"/>
                </a:lnTo>
                <a:lnTo>
                  <a:pt x="1936186" y="616384"/>
                </a:lnTo>
                <a:lnTo>
                  <a:pt x="1927772" y="643318"/>
                </a:lnTo>
                <a:lnTo>
                  <a:pt x="1903476" y="711686"/>
                </a:lnTo>
                <a:lnTo>
                  <a:pt x="1887315" y="751815"/>
                </a:lnTo>
                <a:lnTo>
                  <a:pt x="1868290" y="795037"/>
                </a:lnTo>
                <a:lnTo>
                  <a:pt x="1846261" y="840700"/>
                </a:lnTo>
                <a:lnTo>
                  <a:pt x="1821088" y="888149"/>
                </a:lnTo>
                <a:lnTo>
                  <a:pt x="1792630" y="936734"/>
                </a:lnTo>
                <a:lnTo>
                  <a:pt x="1760746" y="985801"/>
                </a:lnTo>
                <a:lnTo>
                  <a:pt x="1725297" y="1034697"/>
                </a:lnTo>
                <a:lnTo>
                  <a:pt x="1686142" y="1082770"/>
                </a:lnTo>
                <a:lnTo>
                  <a:pt x="1643140" y="1129368"/>
                </a:lnTo>
                <a:lnTo>
                  <a:pt x="1596151" y="1173836"/>
                </a:lnTo>
                <a:lnTo>
                  <a:pt x="1545034" y="1215524"/>
                </a:lnTo>
                <a:lnTo>
                  <a:pt x="1487077" y="1256067"/>
                </a:lnTo>
                <a:lnTo>
                  <a:pt x="1427355" y="1292274"/>
                </a:lnTo>
                <a:lnTo>
                  <a:pt x="1366436" y="1324390"/>
                </a:lnTo>
                <a:lnTo>
                  <a:pt x="1304890" y="1352660"/>
                </a:lnTo>
                <a:lnTo>
                  <a:pt x="1243284" y="1377328"/>
                </a:lnTo>
                <a:lnTo>
                  <a:pt x="1182187" y="1398640"/>
                </a:lnTo>
                <a:lnTo>
                  <a:pt x="1122168" y="1416840"/>
                </a:lnTo>
                <a:lnTo>
                  <a:pt x="1063796" y="1432172"/>
                </a:lnTo>
                <a:lnTo>
                  <a:pt x="1007638" y="1444883"/>
                </a:lnTo>
                <a:lnTo>
                  <a:pt x="954263" y="1455216"/>
                </a:lnTo>
                <a:lnTo>
                  <a:pt x="904241" y="1463417"/>
                </a:lnTo>
                <a:lnTo>
                  <a:pt x="858139" y="1469729"/>
                </a:lnTo>
                <a:lnTo>
                  <a:pt x="816526" y="1474399"/>
                </a:lnTo>
                <a:lnTo>
                  <a:pt x="749042" y="1479790"/>
                </a:lnTo>
                <a:lnTo>
                  <a:pt x="706337" y="1481546"/>
                </a:lnTo>
                <a:lnTo>
                  <a:pt x="695698" y="1481674"/>
                </a:lnTo>
                <a:lnTo>
                  <a:pt x="627198" y="2489523"/>
                </a:lnTo>
                <a:lnTo>
                  <a:pt x="0" y="11308556"/>
                </a:lnTo>
                <a:lnTo>
                  <a:pt x="2031352" y="11308556"/>
                </a:lnTo>
                <a:lnTo>
                  <a:pt x="3132148" y="3885834"/>
                </a:lnTo>
                <a:lnTo>
                  <a:pt x="5956483" y="3885834"/>
                </a:lnTo>
                <a:lnTo>
                  <a:pt x="5899192" y="3103039"/>
                </a:lnTo>
                <a:lnTo>
                  <a:pt x="2840555" y="3103039"/>
                </a:lnTo>
                <a:lnTo>
                  <a:pt x="2840555" y="595154"/>
                </a:lnTo>
                <a:close/>
              </a:path>
              <a:path w="6499859" h="11308715">
                <a:moveTo>
                  <a:pt x="5956483" y="3885834"/>
                </a:moveTo>
                <a:lnTo>
                  <a:pt x="3132148" y="3885834"/>
                </a:lnTo>
                <a:lnTo>
                  <a:pt x="4412164" y="11308556"/>
                </a:lnTo>
                <a:lnTo>
                  <a:pt x="6499734" y="11308556"/>
                </a:lnTo>
                <a:lnTo>
                  <a:pt x="5956483" y="3885834"/>
                </a:lnTo>
                <a:close/>
              </a:path>
              <a:path w="6499859" h="11308715">
                <a:moveTo>
                  <a:pt x="4553895" y="595154"/>
                </a:moveTo>
                <a:lnTo>
                  <a:pt x="3560732" y="595154"/>
                </a:lnTo>
                <a:lnTo>
                  <a:pt x="3560628" y="2469084"/>
                </a:lnTo>
                <a:lnTo>
                  <a:pt x="3559572" y="2486936"/>
                </a:lnTo>
                <a:lnTo>
                  <a:pt x="3550136" y="2547368"/>
                </a:lnTo>
                <a:lnTo>
                  <a:pt x="3539523" y="2587439"/>
                </a:lnTo>
                <a:lnTo>
                  <a:pt x="3523490" y="2632406"/>
                </a:lnTo>
                <a:lnTo>
                  <a:pt x="3500921" y="2681016"/>
                </a:lnTo>
                <a:lnTo>
                  <a:pt x="3470699" y="2732014"/>
                </a:lnTo>
                <a:lnTo>
                  <a:pt x="3431708" y="2784146"/>
                </a:lnTo>
                <a:lnTo>
                  <a:pt x="3382830" y="2836157"/>
                </a:lnTo>
                <a:lnTo>
                  <a:pt x="3322948" y="2886792"/>
                </a:lnTo>
                <a:lnTo>
                  <a:pt x="3248895" y="2939026"/>
                </a:lnTo>
                <a:lnTo>
                  <a:pt x="3179749" y="2981569"/>
                </a:lnTo>
                <a:lnTo>
                  <a:pt x="3116460" y="3015402"/>
                </a:lnTo>
                <a:lnTo>
                  <a:pt x="3059980" y="3041504"/>
                </a:lnTo>
                <a:lnTo>
                  <a:pt x="3011257" y="3060854"/>
                </a:lnTo>
                <a:lnTo>
                  <a:pt x="2971244" y="3074431"/>
                </a:lnTo>
                <a:lnTo>
                  <a:pt x="2912961" y="3090319"/>
                </a:lnTo>
                <a:lnTo>
                  <a:pt x="2840555" y="3103039"/>
                </a:lnTo>
                <a:lnTo>
                  <a:pt x="5899192" y="3103039"/>
                </a:lnTo>
                <a:lnTo>
                  <a:pt x="5846484" y="2382867"/>
                </a:lnTo>
                <a:lnTo>
                  <a:pt x="5783868" y="1481674"/>
                </a:lnTo>
                <a:lnTo>
                  <a:pt x="5764779" y="1480916"/>
                </a:lnTo>
                <a:lnTo>
                  <a:pt x="5710446" y="1477398"/>
                </a:lnTo>
                <a:lnTo>
                  <a:pt x="5637489" y="1469897"/>
                </a:lnTo>
                <a:lnTo>
                  <a:pt x="5595122" y="1464163"/>
                </a:lnTo>
                <a:lnTo>
                  <a:pt x="5549412" y="1456843"/>
                </a:lnTo>
                <a:lnTo>
                  <a:pt x="5500797" y="1447742"/>
                </a:lnTo>
                <a:lnTo>
                  <a:pt x="5449715" y="1436663"/>
                </a:lnTo>
                <a:lnTo>
                  <a:pt x="5396603" y="1423410"/>
                </a:lnTo>
                <a:lnTo>
                  <a:pt x="5341899" y="1407786"/>
                </a:lnTo>
                <a:lnTo>
                  <a:pt x="5286042" y="1389594"/>
                </a:lnTo>
                <a:lnTo>
                  <a:pt x="5229468" y="1368639"/>
                </a:lnTo>
                <a:lnTo>
                  <a:pt x="5172615" y="1344723"/>
                </a:lnTo>
                <a:lnTo>
                  <a:pt x="5115921" y="1317650"/>
                </a:lnTo>
                <a:lnTo>
                  <a:pt x="5059824" y="1287223"/>
                </a:lnTo>
                <a:lnTo>
                  <a:pt x="5004762" y="1253247"/>
                </a:lnTo>
                <a:lnTo>
                  <a:pt x="4951171" y="1215524"/>
                </a:lnTo>
                <a:lnTo>
                  <a:pt x="4900050" y="1173798"/>
                </a:lnTo>
                <a:lnTo>
                  <a:pt x="4853058" y="1129223"/>
                </a:lnTo>
                <a:lnTo>
                  <a:pt x="4810054" y="1082471"/>
                </a:lnTo>
                <a:lnTo>
                  <a:pt x="4770898" y="1034209"/>
                </a:lnTo>
                <a:lnTo>
                  <a:pt x="4735449" y="985107"/>
                </a:lnTo>
                <a:lnTo>
                  <a:pt x="4703565" y="935835"/>
                </a:lnTo>
                <a:lnTo>
                  <a:pt x="4675108" y="887062"/>
                </a:lnTo>
                <a:lnTo>
                  <a:pt x="4649935" y="839457"/>
                </a:lnTo>
                <a:lnTo>
                  <a:pt x="4627907" y="793689"/>
                </a:lnTo>
                <a:lnTo>
                  <a:pt x="4608882" y="750429"/>
                </a:lnTo>
                <a:lnTo>
                  <a:pt x="4592721" y="710344"/>
                </a:lnTo>
                <a:lnTo>
                  <a:pt x="4579282" y="674105"/>
                </a:lnTo>
                <a:lnTo>
                  <a:pt x="4560010" y="615841"/>
                </a:lnTo>
                <a:lnTo>
                  <a:pt x="4553895" y="595154"/>
                </a:lnTo>
                <a:close/>
              </a:path>
              <a:path w="6499859" h="11308715">
                <a:moveTo>
                  <a:pt x="3432547" y="595154"/>
                </a:moveTo>
                <a:lnTo>
                  <a:pt x="2965807" y="595154"/>
                </a:lnTo>
                <a:lnTo>
                  <a:pt x="2965807" y="2943544"/>
                </a:lnTo>
                <a:lnTo>
                  <a:pt x="3040189" y="2912696"/>
                </a:lnTo>
                <a:lnTo>
                  <a:pt x="3085275" y="2889923"/>
                </a:lnTo>
                <a:lnTo>
                  <a:pt x="3134797" y="2861670"/>
                </a:lnTo>
                <a:lnTo>
                  <a:pt x="3188134" y="2827503"/>
                </a:lnTo>
                <a:lnTo>
                  <a:pt x="3244668" y="2786986"/>
                </a:lnTo>
                <a:lnTo>
                  <a:pt x="3307581" y="2731757"/>
                </a:lnTo>
                <a:lnTo>
                  <a:pt x="3354605" y="2675768"/>
                </a:lnTo>
                <a:lnTo>
                  <a:pt x="3388051" y="2621521"/>
                </a:lnTo>
                <a:lnTo>
                  <a:pt x="3410232" y="2571521"/>
                </a:lnTo>
                <a:lnTo>
                  <a:pt x="3423460" y="2528273"/>
                </a:lnTo>
                <a:lnTo>
                  <a:pt x="3432305" y="2472050"/>
                </a:lnTo>
                <a:lnTo>
                  <a:pt x="3432547" y="2464083"/>
                </a:lnTo>
                <a:lnTo>
                  <a:pt x="3432547" y="595154"/>
                </a:lnTo>
                <a:close/>
              </a:path>
              <a:path w="6499859" h="11308715">
                <a:moveTo>
                  <a:pt x="1807267" y="595154"/>
                </a:moveTo>
                <a:lnTo>
                  <a:pt x="752451" y="595154"/>
                </a:lnTo>
                <a:lnTo>
                  <a:pt x="699615" y="1356427"/>
                </a:lnTo>
                <a:lnTo>
                  <a:pt x="741268" y="1354004"/>
                </a:lnTo>
                <a:lnTo>
                  <a:pt x="808736" y="1347724"/>
                </a:lnTo>
                <a:lnTo>
                  <a:pt x="850517" y="1342500"/>
                </a:lnTo>
                <a:lnTo>
                  <a:pt x="896790" y="1335545"/>
                </a:lnTo>
                <a:lnTo>
                  <a:pt x="946903" y="1326606"/>
                </a:lnTo>
                <a:lnTo>
                  <a:pt x="1000201" y="1315427"/>
                </a:lnTo>
                <a:lnTo>
                  <a:pt x="1056031" y="1301753"/>
                </a:lnTo>
                <a:lnTo>
                  <a:pt x="1113740" y="1285328"/>
                </a:lnTo>
                <a:lnTo>
                  <a:pt x="1172674" y="1265898"/>
                </a:lnTo>
                <a:lnTo>
                  <a:pt x="1232178" y="1243208"/>
                </a:lnTo>
                <a:lnTo>
                  <a:pt x="1291601" y="1217002"/>
                </a:lnTo>
                <a:lnTo>
                  <a:pt x="1350287" y="1187025"/>
                </a:lnTo>
                <a:lnTo>
                  <a:pt x="1407584" y="1153022"/>
                </a:lnTo>
                <a:lnTo>
                  <a:pt x="1462837" y="1114738"/>
                </a:lnTo>
                <a:lnTo>
                  <a:pt x="1509324" y="1076999"/>
                </a:lnTo>
                <a:lnTo>
                  <a:pt x="1552039" y="1036479"/>
                </a:lnTo>
                <a:lnTo>
                  <a:pt x="1591103" y="993834"/>
                </a:lnTo>
                <a:lnTo>
                  <a:pt x="1626636" y="949721"/>
                </a:lnTo>
                <a:lnTo>
                  <a:pt x="1658757" y="904800"/>
                </a:lnTo>
                <a:lnTo>
                  <a:pt x="1687585" y="859725"/>
                </a:lnTo>
                <a:lnTo>
                  <a:pt x="1713242" y="815156"/>
                </a:lnTo>
                <a:lnTo>
                  <a:pt x="1735846" y="771749"/>
                </a:lnTo>
                <a:lnTo>
                  <a:pt x="1755517" y="730161"/>
                </a:lnTo>
                <a:lnTo>
                  <a:pt x="1772374" y="691051"/>
                </a:lnTo>
                <a:lnTo>
                  <a:pt x="1786539" y="655074"/>
                </a:lnTo>
                <a:lnTo>
                  <a:pt x="1807267" y="595154"/>
                </a:lnTo>
                <a:close/>
              </a:path>
              <a:path w="6499859" h="11308715">
                <a:moveTo>
                  <a:pt x="5721242" y="595154"/>
                </a:moveTo>
                <a:lnTo>
                  <a:pt x="4685011" y="595154"/>
                </a:lnTo>
                <a:lnTo>
                  <a:pt x="4694150" y="622890"/>
                </a:lnTo>
                <a:lnTo>
                  <a:pt x="4719891" y="691051"/>
                </a:lnTo>
                <a:lnTo>
                  <a:pt x="4736713" y="730161"/>
                </a:lnTo>
                <a:lnTo>
                  <a:pt x="4756317" y="771749"/>
                </a:lnTo>
                <a:lnTo>
                  <a:pt x="4778813" y="815156"/>
                </a:lnTo>
                <a:lnTo>
                  <a:pt x="4804311" y="859725"/>
                </a:lnTo>
                <a:lnTo>
                  <a:pt x="4832921" y="904800"/>
                </a:lnTo>
                <a:lnTo>
                  <a:pt x="4864753" y="949721"/>
                </a:lnTo>
                <a:lnTo>
                  <a:pt x="4899918" y="993834"/>
                </a:lnTo>
                <a:lnTo>
                  <a:pt x="4938525" y="1036479"/>
                </a:lnTo>
                <a:lnTo>
                  <a:pt x="4980686" y="1076999"/>
                </a:lnTo>
                <a:lnTo>
                  <a:pt x="5026509" y="1114738"/>
                </a:lnTo>
                <a:lnTo>
                  <a:pt x="5078122" y="1150924"/>
                </a:lnTo>
                <a:lnTo>
                  <a:pt x="5131619" y="1183301"/>
                </a:lnTo>
                <a:lnTo>
                  <a:pt x="5186459" y="1212083"/>
                </a:lnTo>
                <a:lnTo>
                  <a:pt x="5242101" y="1237484"/>
                </a:lnTo>
                <a:lnTo>
                  <a:pt x="5298001" y="1259718"/>
                </a:lnTo>
                <a:lnTo>
                  <a:pt x="5353619" y="1278999"/>
                </a:lnTo>
                <a:lnTo>
                  <a:pt x="5408413" y="1295541"/>
                </a:lnTo>
                <a:lnTo>
                  <a:pt x="5461840" y="1309556"/>
                </a:lnTo>
                <a:lnTo>
                  <a:pt x="5513359" y="1321261"/>
                </a:lnTo>
                <a:lnTo>
                  <a:pt x="5562429" y="1330867"/>
                </a:lnTo>
                <a:lnTo>
                  <a:pt x="5608507" y="1338590"/>
                </a:lnTo>
                <a:lnTo>
                  <a:pt x="5651052" y="1344642"/>
                </a:lnTo>
                <a:lnTo>
                  <a:pt x="5689522" y="1349238"/>
                </a:lnTo>
                <a:lnTo>
                  <a:pt x="5752068" y="1354917"/>
                </a:lnTo>
                <a:lnTo>
                  <a:pt x="5775062" y="1356427"/>
                </a:lnTo>
                <a:lnTo>
                  <a:pt x="5721242" y="595154"/>
                </a:lnTo>
                <a:close/>
              </a:path>
            </a:pathLst>
          </a:custGeom>
          <a:solidFill>
            <a:srgbClr val="0032A9">
              <a:alpha val="35000"/>
            </a:srgbClr>
          </a:solidFill>
        </p:spPr>
        <p:txBody>
          <a:bodyPr wrap="square" lIns="0" tIns="0" rIns="0" bIns="0" rtlCol="0"/>
          <a:lstStyle/>
          <a:p>
            <a:endParaRPr sz="1092"/>
          </a:p>
        </p:txBody>
      </p:sp>
      <p:sp>
        <p:nvSpPr>
          <p:cNvPr id="5" name="object 6">
            <a:extLst>
              <a:ext uri="{FF2B5EF4-FFF2-40B4-BE49-F238E27FC236}">
                <a16:creationId xmlns:a16="http://schemas.microsoft.com/office/drawing/2014/main" id="{4A7E15BC-A316-1464-168E-43BAA6F62AA8}"/>
              </a:ext>
            </a:extLst>
          </p:cNvPr>
          <p:cNvSpPr txBox="1">
            <a:spLocks/>
          </p:cNvSpPr>
          <p:nvPr/>
        </p:nvSpPr>
        <p:spPr>
          <a:xfrm>
            <a:off x="458656" y="539137"/>
            <a:ext cx="6813141" cy="3259767"/>
          </a:xfrm>
          <a:prstGeom prst="rect">
            <a:avLst/>
          </a:prstGeom>
        </p:spPr>
        <p:txBody>
          <a:bodyPr vert="horz" wrap="square" lIns="0" tIns="165953" rIns="0" bIns="0" rtlCol="0">
            <a:spAutoFit/>
          </a:bodyPr>
          <a:lstStyle>
            <a:lvl1pPr>
              <a:defRPr>
                <a:latin typeface="+mj-lt"/>
                <a:ea typeface="+mj-ea"/>
                <a:cs typeface="+mj-cs"/>
              </a:defRPr>
            </a:lvl1pPr>
          </a:lstStyle>
          <a:p>
            <a:pPr marR="3081">
              <a:spcBef>
                <a:spcPts val="58"/>
              </a:spcBef>
            </a:pPr>
            <a:r>
              <a:rPr lang="fr-CA" sz="4002" b="1" kern="0" spc="-67" dirty="0">
                <a:solidFill>
                  <a:sysClr val="windowText" lastClr="000000"/>
                </a:solidFill>
                <a:latin typeface="+mn-lt"/>
              </a:rPr>
              <a:t>QUESTION 10 </a:t>
            </a:r>
          </a:p>
          <a:p>
            <a:pPr marR="3081">
              <a:spcBef>
                <a:spcPts val="58"/>
              </a:spcBef>
            </a:pPr>
            <a:r>
              <a:rPr lang="fr-CA" sz="4002" kern="0" spc="-67" dirty="0">
                <a:solidFill>
                  <a:sysClr val="windowText" lastClr="000000"/>
                </a:solidFill>
                <a:latin typeface="+mn-lt"/>
              </a:rPr>
              <a:t>Quel est le salaire minimum des travailleuses et travailleurs de l’industrie du textile du Bangladesh en 2023 ?</a:t>
            </a:r>
            <a:endParaRPr lang="fr-CA" sz="2668" b="1" kern="0" spc="-67" dirty="0">
              <a:solidFill>
                <a:sysClr val="windowText" lastClr="000000"/>
              </a:solidFill>
              <a:latin typeface="+mn-lt"/>
            </a:endParaRPr>
          </a:p>
        </p:txBody>
      </p:sp>
      <p:sp>
        <p:nvSpPr>
          <p:cNvPr id="6" name="object 6">
            <a:extLst>
              <a:ext uri="{FF2B5EF4-FFF2-40B4-BE49-F238E27FC236}">
                <a16:creationId xmlns:a16="http://schemas.microsoft.com/office/drawing/2014/main" id="{0C7A1BDA-788C-89C5-2784-5CEAB68AAE8E}"/>
              </a:ext>
            </a:extLst>
          </p:cNvPr>
          <p:cNvSpPr txBox="1">
            <a:spLocks/>
          </p:cNvSpPr>
          <p:nvPr/>
        </p:nvSpPr>
        <p:spPr>
          <a:xfrm>
            <a:off x="561699" y="3983493"/>
            <a:ext cx="6261373" cy="2040843"/>
          </a:xfrm>
          <a:prstGeom prst="rect">
            <a:avLst/>
          </a:prstGeom>
        </p:spPr>
        <p:txBody>
          <a:bodyPr vert="horz" wrap="square" lIns="0" tIns="165953" rIns="0" bIns="0" rtlCol="0">
            <a:spAutoFit/>
          </a:bodyPr>
          <a:lstStyle>
            <a:lvl1pPr>
              <a:defRPr>
                <a:latin typeface="+mj-lt"/>
                <a:ea typeface="+mj-ea"/>
                <a:cs typeface="+mj-cs"/>
              </a:defRPr>
            </a:lvl1pPr>
          </a:lstStyle>
          <a:p>
            <a:pPr marL="693115" marR="3081" indent="-693115">
              <a:spcBef>
                <a:spcPts val="58"/>
              </a:spcBef>
              <a:buFont typeface="+mj-lt"/>
              <a:buAutoNum type="alphaLcParenR"/>
            </a:pPr>
            <a:r>
              <a:rPr lang="fr-CA" sz="4002" b="1" kern="0" spc="-67" dirty="0">
                <a:solidFill>
                  <a:srgbClr val="00B050"/>
                </a:solidFill>
                <a:latin typeface="+mn-lt"/>
              </a:rPr>
              <a:t>150 à 180 $CA par mois</a:t>
            </a:r>
          </a:p>
          <a:p>
            <a:pPr marL="693115" marR="3081" indent="-693115">
              <a:spcBef>
                <a:spcPts val="58"/>
              </a:spcBef>
              <a:buFont typeface="+mj-lt"/>
              <a:buAutoNum type="alphaLcParenR"/>
            </a:pPr>
            <a:r>
              <a:rPr lang="fr-CA" sz="4002" b="1" kern="0" spc="-67" dirty="0">
                <a:solidFill>
                  <a:sysClr val="windowText" lastClr="000000"/>
                </a:solidFill>
                <a:latin typeface="+mn-lt"/>
              </a:rPr>
              <a:t>200 à 220 $CA par mois</a:t>
            </a:r>
          </a:p>
          <a:p>
            <a:pPr marL="693115" marR="3081" indent="-693115">
              <a:spcBef>
                <a:spcPts val="58"/>
              </a:spcBef>
              <a:buFont typeface="+mj-lt"/>
              <a:buAutoNum type="alphaLcParenR"/>
            </a:pPr>
            <a:r>
              <a:rPr lang="fr-CA" sz="4002" b="1" kern="0" spc="-67" dirty="0">
                <a:solidFill>
                  <a:sysClr val="windowText" lastClr="000000"/>
                </a:solidFill>
                <a:latin typeface="+mn-lt"/>
              </a:rPr>
              <a:t>300 à 330 $CA par mois</a:t>
            </a:r>
          </a:p>
        </p:txBody>
      </p:sp>
    </p:spTree>
    <p:extLst>
      <p:ext uri="{BB962C8B-B14F-4D97-AF65-F5344CB8AC3E}">
        <p14:creationId xmlns:p14="http://schemas.microsoft.com/office/powerpoint/2010/main" val="885018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05" y="0"/>
            <a:ext cx="7470758" cy="6857615"/>
          </a:xfrm>
          <a:custGeom>
            <a:avLst/>
            <a:gdLst/>
            <a:ahLst/>
            <a:cxnLst/>
            <a:rect l="l" t="t" r="r" b="b"/>
            <a:pathLst>
              <a:path w="8953500" h="11308715">
                <a:moveTo>
                  <a:pt x="0" y="11308556"/>
                </a:moveTo>
                <a:lnTo>
                  <a:pt x="8952937" y="11308556"/>
                </a:lnTo>
                <a:lnTo>
                  <a:pt x="8952937" y="0"/>
                </a:lnTo>
                <a:lnTo>
                  <a:pt x="0" y="0"/>
                </a:lnTo>
                <a:lnTo>
                  <a:pt x="0" y="11308556"/>
                </a:lnTo>
                <a:close/>
              </a:path>
            </a:pathLst>
          </a:custGeom>
          <a:solidFill>
            <a:srgbClr val="CA66E2">
              <a:alpha val="46899"/>
            </a:srgbClr>
          </a:solidFill>
        </p:spPr>
        <p:txBody>
          <a:bodyPr wrap="square" lIns="0" tIns="0" rIns="0" bIns="0" rtlCol="0"/>
          <a:lstStyle/>
          <a:p>
            <a:endParaRPr sz="1092"/>
          </a:p>
        </p:txBody>
      </p:sp>
      <p:sp>
        <p:nvSpPr>
          <p:cNvPr id="3" name="object 3"/>
          <p:cNvSpPr/>
          <p:nvPr/>
        </p:nvSpPr>
        <p:spPr>
          <a:xfrm>
            <a:off x="10182528" y="0"/>
            <a:ext cx="1435521" cy="6857615"/>
          </a:xfrm>
          <a:custGeom>
            <a:avLst/>
            <a:gdLst/>
            <a:ahLst/>
            <a:cxnLst/>
            <a:rect l="l" t="t" r="r" b="b"/>
            <a:pathLst>
              <a:path w="2367280" h="11308715">
                <a:moveTo>
                  <a:pt x="0" y="11308556"/>
                </a:moveTo>
                <a:lnTo>
                  <a:pt x="2366909" y="11308556"/>
                </a:lnTo>
                <a:lnTo>
                  <a:pt x="2366909" y="0"/>
                </a:lnTo>
                <a:lnTo>
                  <a:pt x="0" y="0"/>
                </a:lnTo>
                <a:lnTo>
                  <a:pt x="0" y="11308556"/>
                </a:lnTo>
                <a:close/>
              </a:path>
            </a:pathLst>
          </a:custGeom>
          <a:solidFill>
            <a:srgbClr val="CA66E2">
              <a:alpha val="77049"/>
            </a:srgbClr>
          </a:solidFill>
        </p:spPr>
        <p:txBody>
          <a:bodyPr wrap="square" lIns="0" tIns="0" rIns="0" bIns="0" rtlCol="0"/>
          <a:lstStyle/>
          <a:p>
            <a:endParaRPr sz="1092"/>
          </a:p>
        </p:txBody>
      </p:sp>
      <p:sp>
        <p:nvSpPr>
          <p:cNvPr id="4" name="object 4"/>
          <p:cNvSpPr/>
          <p:nvPr/>
        </p:nvSpPr>
        <p:spPr>
          <a:xfrm>
            <a:off x="7474162" y="0"/>
            <a:ext cx="3941521" cy="6857615"/>
          </a:xfrm>
          <a:custGeom>
            <a:avLst/>
            <a:gdLst/>
            <a:ahLst/>
            <a:cxnLst/>
            <a:rect l="l" t="t" r="r" b="b"/>
            <a:pathLst>
              <a:path w="6499859" h="11308715">
                <a:moveTo>
                  <a:pt x="2837623" y="0"/>
                </a:moveTo>
                <a:lnTo>
                  <a:pt x="792348" y="0"/>
                </a:lnTo>
                <a:lnTo>
                  <a:pt x="786690" y="72647"/>
                </a:lnTo>
                <a:lnTo>
                  <a:pt x="762230" y="479692"/>
                </a:lnTo>
                <a:lnTo>
                  <a:pt x="2837623" y="479692"/>
                </a:lnTo>
                <a:lnTo>
                  <a:pt x="2837623" y="0"/>
                </a:lnTo>
                <a:close/>
              </a:path>
              <a:path w="6499859" h="11308715">
                <a:moveTo>
                  <a:pt x="5679214" y="0"/>
                </a:moveTo>
                <a:lnTo>
                  <a:pt x="2962865" y="0"/>
                </a:lnTo>
                <a:lnTo>
                  <a:pt x="2962865" y="479692"/>
                </a:lnTo>
                <a:lnTo>
                  <a:pt x="5712436" y="479692"/>
                </a:lnTo>
                <a:lnTo>
                  <a:pt x="5701931" y="329005"/>
                </a:lnTo>
                <a:lnTo>
                  <a:pt x="3213360" y="329005"/>
                </a:lnTo>
                <a:lnTo>
                  <a:pt x="3179941" y="321850"/>
                </a:lnTo>
                <a:lnTo>
                  <a:pt x="3152206" y="302586"/>
                </a:lnTo>
                <a:lnTo>
                  <a:pt x="3133277" y="274517"/>
                </a:lnTo>
                <a:lnTo>
                  <a:pt x="3126274" y="240945"/>
                </a:lnTo>
                <a:lnTo>
                  <a:pt x="3133275" y="207521"/>
                </a:lnTo>
                <a:lnTo>
                  <a:pt x="3152202" y="179787"/>
                </a:lnTo>
                <a:lnTo>
                  <a:pt x="3179936" y="160860"/>
                </a:lnTo>
                <a:lnTo>
                  <a:pt x="3213360" y="153859"/>
                </a:lnTo>
                <a:lnTo>
                  <a:pt x="5689721" y="153859"/>
                </a:lnTo>
                <a:lnTo>
                  <a:pt x="5684060" y="72647"/>
                </a:lnTo>
                <a:lnTo>
                  <a:pt x="5679214" y="0"/>
                </a:lnTo>
                <a:close/>
              </a:path>
              <a:path w="6499859" h="11308715">
                <a:moveTo>
                  <a:pt x="5689721" y="153859"/>
                </a:moveTo>
                <a:lnTo>
                  <a:pt x="3213360" y="153859"/>
                </a:lnTo>
                <a:lnTo>
                  <a:pt x="3246937" y="160860"/>
                </a:lnTo>
                <a:lnTo>
                  <a:pt x="3275010" y="179787"/>
                </a:lnTo>
                <a:lnTo>
                  <a:pt x="3294275" y="207521"/>
                </a:lnTo>
                <a:lnTo>
                  <a:pt x="3301431" y="240945"/>
                </a:lnTo>
                <a:lnTo>
                  <a:pt x="3294275" y="274517"/>
                </a:lnTo>
                <a:lnTo>
                  <a:pt x="3275010" y="302586"/>
                </a:lnTo>
                <a:lnTo>
                  <a:pt x="3246937" y="321850"/>
                </a:lnTo>
                <a:lnTo>
                  <a:pt x="3213360" y="329005"/>
                </a:lnTo>
                <a:lnTo>
                  <a:pt x="5701931" y="329005"/>
                </a:lnTo>
                <a:lnTo>
                  <a:pt x="5689721" y="153859"/>
                </a:lnTo>
                <a:close/>
              </a:path>
              <a:path w="6499859" h="11308715">
                <a:moveTo>
                  <a:pt x="2840555" y="595154"/>
                </a:moveTo>
                <a:lnTo>
                  <a:pt x="1942299" y="595154"/>
                </a:lnTo>
                <a:lnTo>
                  <a:pt x="1936186" y="616384"/>
                </a:lnTo>
                <a:lnTo>
                  <a:pt x="1927772" y="643318"/>
                </a:lnTo>
                <a:lnTo>
                  <a:pt x="1903476" y="711686"/>
                </a:lnTo>
                <a:lnTo>
                  <a:pt x="1887315" y="751815"/>
                </a:lnTo>
                <a:lnTo>
                  <a:pt x="1868290" y="795037"/>
                </a:lnTo>
                <a:lnTo>
                  <a:pt x="1846261" y="840700"/>
                </a:lnTo>
                <a:lnTo>
                  <a:pt x="1821088" y="888149"/>
                </a:lnTo>
                <a:lnTo>
                  <a:pt x="1792630" y="936734"/>
                </a:lnTo>
                <a:lnTo>
                  <a:pt x="1760746" y="985801"/>
                </a:lnTo>
                <a:lnTo>
                  <a:pt x="1725297" y="1034697"/>
                </a:lnTo>
                <a:lnTo>
                  <a:pt x="1686142" y="1082770"/>
                </a:lnTo>
                <a:lnTo>
                  <a:pt x="1643140" y="1129368"/>
                </a:lnTo>
                <a:lnTo>
                  <a:pt x="1596151" y="1173836"/>
                </a:lnTo>
                <a:lnTo>
                  <a:pt x="1545034" y="1215524"/>
                </a:lnTo>
                <a:lnTo>
                  <a:pt x="1487077" y="1256067"/>
                </a:lnTo>
                <a:lnTo>
                  <a:pt x="1427355" y="1292274"/>
                </a:lnTo>
                <a:lnTo>
                  <a:pt x="1366436" y="1324390"/>
                </a:lnTo>
                <a:lnTo>
                  <a:pt x="1304890" y="1352660"/>
                </a:lnTo>
                <a:lnTo>
                  <a:pt x="1243284" y="1377328"/>
                </a:lnTo>
                <a:lnTo>
                  <a:pt x="1182187" y="1398640"/>
                </a:lnTo>
                <a:lnTo>
                  <a:pt x="1122168" y="1416840"/>
                </a:lnTo>
                <a:lnTo>
                  <a:pt x="1063796" y="1432172"/>
                </a:lnTo>
                <a:lnTo>
                  <a:pt x="1007638" y="1444883"/>
                </a:lnTo>
                <a:lnTo>
                  <a:pt x="954263" y="1455216"/>
                </a:lnTo>
                <a:lnTo>
                  <a:pt x="904241" y="1463417"/>
                </a:lnTo>
                <a:lnTo>
                  <a:pt x="858139" y="1469729"/>
                </a:lnTo>
                <a:lnTo>
                  <a:pt x="816526" y="1474399"/>
                </a:lnTo>
                <a:lnTo>
                  <a:pt x="749042" y="1479790"/>
                </a:lnTo>
                <a:lnTo>
                  <a:pt x="706337" y="1481546"/>
                </a:lnTo>
                <a:lnTo>
                  <a:pt x="695698" y="1481674"/>
                </a:lnTo>
                <a:lnTo>
                  <a:pt x="627198" y="2489523"/>
                </a:lnTo>
                <a:lnTo>
                  <a:pt x="0" y="11308556"/>
                </a:lnTo>
                <a:lnTo>
                  <a:pt x="2031352" y="11308556"/>
                </a:lnTo>
                <a:lnTo>
                  <a:pt x="3132148" y="3885834"/>
                </a:lnTo>
                <a:lnTo>
                  <a:pt x="5956483" y="3885834"/>
                </a:lnTo>
                <a:lnTo>
                  <a:pt x="5899192" y="3103039"/>
                </a:lnTo>
                <a:lnTo>
                  <a:pt x="2840555" y="3103039"/>
                </a:lnTo>
                <a:lnTo>
                  <a:pt x="2840555" y="595154"/>
                </a:lnTo>
                <a:close/>
              </a:path>
              <a:path w="6499859" h="11308715">
                <a:moveTo>
                  <a:pt x="5956483" y="3885834"/>
                </a:moveTo>
                <a:lnTo>
                  <a:pt x="3132148" y="3885834"/>
                </a:lnTo>
                <a:lnTo>
                  <a:pt x="4412164" y="11308556"/>
                </a:lnTo>
                <a:lnTo>
                  <a:pt x="6499734" y="11308556"/>
                </a:lnTo>
                <a:lnTo>
                  <a:pt x="5956483" y="3885834"/>
                </a:lnTo>
                <a:close/>
              </a:path>
              <a:path w="6499859" h="11308715">
                <a:moveTo>
                  <a:pt x="4553895" y="595154"/>
                </a:moveTo>
                <a:lnTo>
                  <a:pt x="3560732" y="595154"/>
                </a:lnTo>
                <a:lnTo>
                  <a:pt x="3560628" y="2469084"/>
                </a:lnTo>
                <a:lnTo>
                  <a:pt x="3559572" y="2486936"/>
                </a:lnTo>
                <a:lnTo>
                  <a:pt x="3550136" y="2547368"/>
                </a:lnTo>
                <a:lnTo>
                  <a:pt x="3539523" y="2587439"/>
                </a:lnTo>
                <a:lnTo>
                  <a:pt x="3523490" y="2632406"/>
                </a:lnTo>
                <a:lnTo>
                  <a:pt x="3500921" y="2681016"/>
                </a:lnTo>
                <a:lnTo>
                  <a:pt x="3470699" y="2732014"/>
                </a:lnTo>
                <a:lnTo>
                  <a:pt x="3431708" y="2784146"/>
                </a:lnTo>
                <a:lnTo>
                  <a:pt x="3382830" y="2836157"/>
                </a:lnTo>
                <a:lnTo>
                  <a:pt x="3322948" y="2886792"/>
                </a:lnTo>
                <a:lnTo>
                  <a:pt x="3248895" y="2939026"/>
                </a:lnTo>
                <a:lnTo>
                  <a:pt x="3179749" y="2981569"/>
                </a:lnTo>
                <a:lnTo>
                  <a:pt x="3116460" y="3015402"/>
                </a:lnTo>
                <a:lnTo>
                  <a:pt x="3059980" y="3041504"/>
                </a:lnTo>
                <a:lnTo>
                  <a:pt x="3011257" y="3060854"/>
                </a:lnTo>
                <a:lnTo>
                  <a:pt x="2971244" y="3074431"/>
                </a:lnTo>
                <a:lnTo>
                  <a:pt x="2912961" y="3090319"/>
                </a:lnTo>
                <a:lnTo>
                  <a:pt x="2840555" y="3103039"/>
                </a:lnTo>
                <a:lnTo>
                  <a:pt x="5899192" y="3103039"/>
                </a:lnTo>
                <a:lnTo>
                  <a:pt x="5846484" y="2382867"/>
                </a:lnTo>
                <a:lnTo>
                  <a:pt x="5783868" y="1481674"/>
                </a:lnTo>
                <a:lnTo>
                  <a:pt x="5764779" y="1480916"/>
                </a:lnTo>
                <a:lnTo>
                  <a:pt x="5710446" y="1477398"/>
                </a:lnTo>
                <a:lnTo>
                  <a:pt x="5637489" y="1469897"/>
                </a:lnTo>
                <a:lnTo>
                  <a:pt x="5595122" y="1464163"/>
                </a:lnTo>
                <a:lnTo>
                  <a:pt x="5549412" y="1456843"/>
                </a:lnTo>
                <a:lnTo>
                  <a:pt x="5500797" y="1447742"/>
                </a:lnTo>
                <a:lnTo>
                  <a:pt x="5449715" y="1436663"/>
                </a:lnTo>
                <a:lnTo>
                  <a:pt x="5396603" y="1423410"/>
                </a:lnTo>
                <a:lnTo>
                  <a:pt x="5341899" y="1407786"/>
                </a:lnTo>
                <a:lnTo>
                  <a:pt x="5286042" y="1389594"/>
                </a:lnTo>
                <a:lnTo>
                  <a:pt x="5229468" y="1368639"/>
                </a:lnTo>
                <a:lnTo>
                  <a:pt x="5172615" y="1344723"/>
                </a:lnTo>
                <a:lnTo>
                  <a:pt x="5115921" y="1317650"/>
                </a:lnTo>
                <a:lnTo>
                  <a:pt x="5059824" y="1287223"/>
                </a:lnTo>
                <a:lnTo>
                  <a:pt x="5004762" y="1253247"/>
                </a:lnTo>
                <a:lnTo>
                  <a:pt x="4951171" y="1215524"/>
                </a:lnTo>
                <a:lnTo>
                  <a:pt x="4900050" y="1173798"/>
                </a:lnTo>
                <a:lnTo>
                  <a:pt x="4853058" y="1129223"/>
                </a:lnTo>
                <a:lnTo>
                  <a:pt x="4810054" y="1082471"/>
                </a:lnTo>
                <a:lnTo>
                  <a:pt x="4770898" y="1034209"/>
                </a:lnTo>
                <a:lnTo>
                  <a:pt x="4735449" y="985107"/>
                </a:lnTo>
                <a:lnTo>
                  <a:pt x="4703565" y="935835"/>
                </a:lnTo>
                <a:lnTo>
                  <a:pt x="4675108" y="887062"/>
                </a:lnTo>
                <a:lnTo>
                  <a:pt x="4649935" y="839457"/>
                </a:lnTo>
                <a:lnTo>
                  <a:pt x="4627907" y="793689"/>
                </a:lnTo>
                <a:lnTo>
                  <a:pt x="4608882" y="750429"/>
                </a:lnTo>
                <a:lnTo>
                  <a:pt x="4592721" y="710344"/>
                </a:lnTo>
                <a:lnTo>
                  <a:pt x="4579282" y="674105"/>
                </a:lnTo>
                <a:lnTo>
                  <a:pt x="4560010" y="615841"/>
                </a:lnTo>
                <a:lnTo>
                  <a:pt x="4553895" y="595154"/>
                </a:lnTo>
                <a:close/>
              </a:path>
              <a:path w="6499859" h="11308715">
                <a:moveTo>
                  <a:pt x="3432547" y="595154"/>
                </a:moveTo>
                <a:lnTo>
                  <a:pt x="2965807" y="595154"/>
                </a:lnTo>
                <a:lnTo>
                  <a:pt x="2965807" y="2943544"/>
                </a:lnTo>
                <a:lnTo>
                  <a:pt x="3040189" y="2912696"/>
                </a:lnTo>
                <a:lnTo>
                  <a:pt x="3085275" y="2889923"/>
                </a:lnTo>
                <a:lnTo>
                  <a:pt x="3134797" y="2861670"/>
                </a:lnTo>
                <a:lnTo>
                  <a:pt x="3188134" y="2827503"/>
                </a:lnTo>
                <a:lnTo>
                  <a:pt x="3244668" y="2786986"/>
                </a:lnTo>
                <a:lnTo>
                  <a:pt x="3307581" y="2731757"/>
                </a:lnTo>
                <a:lnTo>
                  <a:pt x="3354605" y="2675768"/>
                </a:lnTo>
                <a:lnTo>
                  <a:pt x="3388051" y="2621521"/>
                </a:lnTo>
                <a:lnTo>
                  <a:pt x="3410232" y="2571521"/>
                </a:lnTo>
                <a:lnTo>
                  <a:pt x="3423460" y="2528273"/>
                </a:lnTo>
                <a:lnTo>
                  <a:pt x="3432305" y="2472050"/>
                </a:lnTo>
                <a:lnTo>
                  <a:pt x="3432547" y="2464083"/>
                </a:lnTo>
                <a:lnTo>
                  <a:pt x="3432547" y="595154"/>
                </a:lnTo>
                <a:close/>
              </a:path>
              <a:path w="6499859" h="11308715">
                <a:moveTo>
                  <a:pt x="1807267" y="595154"/>
                </a:moveTo>
                <a:lnTo>
                  <a:pt x="752451" y="595154"/>
                </a:lnTo>
                <a:lnTo>
                  <a:pt x="699615" y="1356427"/>
                </a:lnTo>
                <a:lnTo>
                  <a:pt x="741268" y="1354004"/>
                </a:lnTo>
                <a:lnTo>
                  <a:pt x="808736" y="1347724"/>
                </a:lnTo>
                <a:lnTo>
                  <a:pt x="850517" y="1342500"/>
                </a:lnTo>
                <a:lnTo>
                  <a:pt x="896790" y="1335545"/>
                </a:lnTo>
                <a:lnTo>
                  <a:pt x="946903" y="1326606"/>
                </a:lnTo>
                <a:lnTo>
                  <a:pt x="1000201" y="1315427"/>
                </a:lnTo>
                <a:lnTo>
                  <a:pt x="1056031" y="1301753"/>
                </a:lnTo>
                <a:lnTo>
                  <a:pt x="1113740" y="1285328"/>
                </a:lnTo>
                <a:lnTo>
                  <a:pt x="1172674" y="1265898"/>
                </a:lnTo>
                <a:lnTo>
                  <a:pt x="1232178" y="1243208"/>
                </a:lnTo>
                <a:lnTo>
                  <a:pt x="1291601" y="1217002"/>
                </a:lnTo>
                <a:lnTo>
                  <a:pt x="1350287" y="1187025"/>
                </a:lnTo>
                <a:lnTo>
                  <a:pt x="1407584" y="1153022"/>
                </a:lnTo>
                <a:lnTo>
                  <a:pt x="1462837" y="1114738"/>
                </a:lnTo>
                <a:lnTo>
                  <a:pt x="1509324" y="1076999"/>
                </a:lnTo>
                <a:lnTo>
                  <a:pt x="1552039" y="1036479"/>
                </a:lnTo>
                <a:lnTo>
                  <a:pt x="1591103" y="993834"/>
                </a:lnTo>
                <a:lnTo>
                  <a:pt x="1626636" y="949721"/>
                </a:lnTo>
                <a:lnTo>
                  <a:pt x="1658757" y="904800"/>
                </a:lnTo>
                <a:lnTo>
                  <a:pt x="1687585" y="859725"/>
                </a:lnTo>
                <a:lnTo>
                  <a:pt x="1713242" y="815156"/>
                </a:lnTo>
                <a:lnTo>
                  <a:pt x="1735846" y="771749"/>
                </a:lnTo>
                <a:lnTo>
                  <a:pt x="1755517" y="730161"/>
                </a:lnTo>
                <a:lnTo>
                  <a:pt x="1772374" y="691051"/>
                </a:lnTo>
                <a:lnTo>
                  <a:pt x="1786539" y="655074"/>
                </a:lnTo>
                <a:lnTo>
                  <a:pt x="1807267" y="595154"/>
                </a:lnTo>
                <a:close/>
              </a:path>
              <a:path w="6499859" h="11308715">
                <a:moveTo>
                  <a:pt x="5721242" y="595154"/>
                </a:moveTo>
                <a:lnTo>
                  <a:pt x="4685011" y="595154"/>
                </a:lnTo>
                <a:lnTo>
                  <a:pt x="4694150" y="622890"/>
                </a:lnTo>
                <a:lnTo>
                  <a:pt x="4719891" y="691051"/>
                </a:lnTo>
                <a:lnTo>
                  <a:pt x="4736713" y="730161"/>
                </a:lnTo>
                <a:lnTo>
                  <a:pt x="4756317" y="771749"/>
                </a:lnTo>
                <a:lnTo>
                  <a:pt x="4778813" y="815156"/>
                </a:lnTo>
                <a:lnTo>
                  <a:pt x="4804311" y="859725"/>
                </a:lnTo>
                <a:lnTo>
                  <a:pt x="4832921" y="904800"/>
                </a:lnTo>
                <a:lnTo>
                  <a:pt x="4864753" y="949721"/>
                </a:lnTo>
                <a:lnTo>
                  <a:pt x="4899918" y="993834"/>
                </a:lnTo>
                <a:lnTo>
                  <a:pt x="4938525" y="1036479"/>
                </a:lnTo>
                <a:lnTo>
                  <a:pt x="4980686" y="1076999"/>
                </a:lnTo>
                <a:lnTo>
                  <a:pt x="5026509" y="1114738"/>
                </a:lnTo>
                <a:lnTo>
                  <a:pt x="5078122" y="1150924"/>
                </a:lnTo>
                <a:lnTo>
                  <a:pt x="5131619" y="1183301"/>
                </a:lnTo>
                <a:lnTo>
                  <a:pt x="5186459" y="1212083"/>
                </a:lnTo>
                <a:lnTo>
                  <a:pt x="5242101" y="1237484"/>
                </a:lnTo>
                <a:lnTo>
                  <a:pt x="5298001" y="1259718"/>
                </a:lnTo>
                <a:lnTo>
                  <a:pt x="5353619" y="1278999"/>
                </a:lnTo>
                <a:lnTo>
                  <a:pt x="5408413" y="1295541"/>
                </a:lnTo>
                <a:lnTo>
                  <a:pt x="5461840" y="1309556"/>
                </a:lnTo>
                <a:lnTo>
                  <a:pt x="5513359" y="1321261"/>
                </a:lnTo>
                <a:lnTo>
                  <a:pt x="5562429" y="1330867"/>
                </a:lnTo>
                <a:lnTo>
                  <a:pt x="5608507" y="1338590"/>
                </a:lnTo>
                <a:lnTo>
                  <a:pt x="5651052" y="1344642"/>
                </a:lnTo>
                <a:lnTo>
                  <a:pt x="5689522" y="1349238"/>
                </a:lnTo>
                <a:lnTo>
                  <a:pt x="5752068" y="1354917"/>
                </a:lnTo>
                <a:lnTo>
                  <a:pt x="5775062" y="1356427"/>
                </a:lnTo>
                <a:lnTo>
                  <a:pt x="5721242" y="595154"/>
                </a:lnTo>
                <a:close/>
              </a:path>
            </a:pathLst>
          </a:custGeom>
          <a:solidFill>
            <a:srgbClr val="0032A9">
              <a:alpha val="35000"/>
            </a:srgbClr>
          </a:solidFill>
        </p:spPr>
        <p:txBody>
          <a:bodyPr wrap="square" lIns="0" tIns="0" rIns="0" bIns="0" rtlCol="0"/>
          <a:lstStyle/>
          <a:p>
            <a:endParaRPr sz="1092"/>
          </a:p>
        </p:txBody>
      </p:sp>
      <p:sp>
        <p:nvSpPr>
          <p:cNvPr id="7" name="object 6">
            <a:extLst>
              <a:ext uri="{FF2B5EF4-FFF2-40B4-BE49-F238E27FC236}">
                <a16:creationId xmlns:a16="http://schemas.microsoft.com/office/drawing/2014/main" id="{917D3BBE-C4EF-6838-D097-39A7BBCB7B84}"/>
              </a:ext>
            </a:extLst>
          </p:cNvPr>
          <p:cNvSpPr txBox="1">
            <a:spLocks/>
          </p:cNvSpPr>
          <p:nvPr/>
        </p:nvSpPr>
        <p:spPr>
          <a:xfrm>
            <a:off x="310730" y="226287"/>
            <a:ext cx="7163433" cy="3483931"/>
          </a:xfrm>
          <a:prstGeom prst="rect">
            <a:avLst/>
          </a:prstGeom>
        </p:spPr>
        <p:txBody>
          <a:bodyPr vert="horz" wrap="square" lIns="0" tIns="165953" rIns="0" bIns="0" rtlCol="0">
            <a:spAutoFit/>
          </a:bodyPr>
          <a:lstStyle>
            <a:lvl1pPr>
              <a:defRPr>
                <a:latin typeface="+mj-lt"/>
                <a:ea typeface="+mj-ea"/>
                <a:cs typeface="+mj-cs"/>
              </a:defRPr>
            </a:lvl1pPr>
          </a:lstStyle>
          <a:p>
            <a:pPr marR="3081">
              <a:spcBef>
                <a:spcPts val="58"/>
              </a:spcBef>
            </a:pPr>
            <a:r>
              <a:rPr lang="fr-CA" sz="4002" b="1" kern="0" spc="-67" dirty="0">
                <a:solidFill>
                  <a:sysClr val="windowText" lastClr="000000"/>
                </a:solidFill>
                <a:latin typeface="+mn-lt"/>
              </a:rPr>
              <a:t>QUESTION 11 </a:t>
            </a:r>
          </a:p>
          <a:p>
            <a:pPr marR="3081">
              <a:spcBef>
                <a:spcPts val="58"/>
              </a:spcBef>
            </a:pPr>
            <a:r>
              <a:rPr lang="fr-CA" sz="2800" kern="0" spc="-67" dirty="0">
                <a:solidFill>
                  <a:sysClr val="windowText" lastClr="000000"/>
                </a:solidFill>
                <a:latin typeface="+mn-lt"/>
              </a:rPr>
              <a:t>Durant la pandémie COVID-19, plusieurs grandes marques ont retardé, suspendu ou annulé leurs commandes déjà produites, sans payer. Quelles ont été les répercussions sur les travailleuses et travailleurs du textile au Bangladesh?</a:t>
            </a:r>
            <a:endParaRPr lang="fr-CA" sz="2800" b="1" kern="0" spc="-67" dirty="0">
              <a:solidFill>
                <a:sysClr val="windowText" lastClr="000000"/>
              </a:solidFill>
              <a:latin typeface="+mn-lt"/>
            </a:endParaRPr>
          </a:p>
        </p:txBody>
      </p:sp>
      <p:sp>
        <p:nvSpPr>
          <p:cNvPr id="5" name="object 6">
            <a:extLst>
              <a:ext uri="{FF2B5EF4-FFF2-40B4-BE49-F238E27FC236}">
                <a16:creationId xmlns:a16="http://schemas.microsoft.com/office/drawing/2014/main" id="{B53843C4-A61B-FB30-A9EC-23555F556839}"/>
              </a:ext>
            </a:extLst>
          </p:cNvPr>
          <p:cNvSpPr txBox="1">
            <a:spLocks/>
          </p:cNvSpPr>
          <p:nvPr/>
        </p:nvSpPr>
        <p:spPr>
          <a:xfrm>
            <a:off x="310730" y="3528791"/>
            <a:ext cx="7163433" cy="3328824"/>
          </a:xfrm>
          <a:prstGeom prst="rect">
            <a:avLst/>
          </a:prstGeom>
        </p:spPr>
        <p:txBody>
          <a:bodyPr vert="horz" wrap="square" lIns="0" tIns="165953" rIns="0" bIns="0" rtlCol="0">
            <a:spAutoFit/>
          </a:bodyPr>
          <a:lstStyle>
            <a:lvl1pPr>
              <a:defRPr>
                <a:latin typeface="+mj-lt"/>
                <a:ea typeface="+mj-ea"/>
                <a:cs typeface="+mj-cs"/>
              </a:defRPr>
            </a:lvl1pPr>
          </a:lstStyle>
          <a:p>
            <a:pPr marL="554492" marR="3081" indent="-554492">
              <a:spcBef>
                <a:spcPts val="58"/>
              </a:spcBef>
              <a:buFont typeface="+mj-lt"/>
              <a:buAutoNum type="alphaLcParenR"/>
            </a:pPr>
            <a:r>
              <a:rPr lang="fr-CA" sz="2800" b="1" kern="0" spc="-67" dirty="0">
                <a:solidFill>
                  <a:sysClr val="windowText" lastClr="000000"/>
                </a:solidFill>
                <a:latin typeface="+mn-lt"/>
              </a:rPr>
              <a:t>Elles et ils ont été payés, puis congédiés sans indemnité de départ</a:t>
            </a:r>
          </a:p>
          <a:p>
            <a:pPr marL="554492" marR="3081" indent="-554492">
              <a:spcBef>
                <a:spcPts val="58"/>
              </a:spcBef>
              <a:buFont typeface="+mj-lt"/>
              <a:buAutoNum type="alphaLcParenR"/>
            </a:pPr>
            <a:r>
              <a:rPr lang="fr-CA" sz="2800" b="1" kern="0" spc="-67" dirty="0">
                <a:solidFill>
                  <a:sysClr val="windowText" lastClr="000000"/>
                </a:solidFill>
                <a:latin typeface="+mn-lt"/>
              </a:rPr>
              <a:t>Elles et ils n’ont jamais reçu le salaire de ces productions, mais elles ont conservé leur emploi </a:t>
            </a:r>
          </a:p>
          <a:p>
            <a:pPr marL="554492" marR="3081" indent="-554492">
              <a:spcBef>
                <a:spcPts val="58"/>
              </a:spcBef>
              <a:buFont typeface="+mj-lt"/>
              <a:buAutoNum type="alphaLcParenR"/>
            </a:pPr>
            <a:r>
              <a:rPr lang="fr-CA" sz="2800" b="1" kern="0" spc="-67" dirty="0">
                <a:solidFill>
                  <a:sysClr val="windowText" lastClr="000000"/>
                </a:solidFill>
                <a:latin typeface="+mn-lt"/>
              </a:rPr>
              <a:t>Elles et ils ont été congédiés, sans salaire, sans indemnité de départ</a:t>
            </a:r>
          </a:p>
        </p:txBody>
      </p:sp>
    </p:spTree>
    <p:extLst>
      <p:ext uri="{BB962C8B-B14F-4D97-AF65-F5344CB8AC3E}">
        <p14:creationId xmlns:p14="http://schemas.microsoft.com/office/powerpoint/2010/main" val="1416892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05" y="0"/>
            <a:ext cx="7470758" cy="6857615"/>
          </a:xfrm>
          <a:custGeom>
            <a:avLst/>
            <a:gdLst/>
            <a:ahLst/>
            <a:cxnLst/>
            <a:rect l="l" t="t" r="r" b="b"/>
            <a:pathLst>
              <a:path w="8953500" h="11308715">
                <a:moveTo>
                  <a:pt x="0" y="11308556"/>
                </a:moveTo>
                <a:lnTo>
                  <a:pt x="8952937" y="11308556"/>
                </a:lnTo>
                <a:lnTo>
                  <a:pt x="8952937" y="0"/>
                </a:lnTo>
                <a:lnTo>
                  <a:pt x="0" y="0"/>
                </a:lnTo>
                <a:lnTo>
                  <a:pt x="0" y="11308556"/>
                </a:lnTo>
                <a:close/>
              </a:path>
            </a:pathLst>
          </a:custGeom>
          <a:solidFill>
            <a:srgbClr val="CA66E2">
              <a:alpha val="46899"/>
            </a:srgbClr>
          </a:solidFill>
        </p:spPr>
        <p:txBody>
          <a:bodyPr wrap="square" lIns="0" tIns="0" rIns="0" bIns="0" rtlCol="0"/>
          <a:lstStyle/>
          <a:p>
            <a:endParaRPr sz="1092"/>
          </a:p>
        </p:txBody>
      </p:sp>
      <p:sp>
        <p:nvSpPr>
          <p:cNvPr id="3" name="object 3"/>
          <p:cNvSpPr/>
          <p:nvPr/>
        </p:nvSpPr>
        <p:spPr>
          <a:xfrm>
            <a:off x="10182528" y="0"/>
            <a:ext cx="1435521" cy="6857615"/>
          </a:xfrm>
          <a:custGeom>
            <a:avLst/>
            <a:gdLst/>
            <a:ahLst/>
            <a:cxnLst/>
            <a:rect l="l" t="t" r="r" b="b"/>
            <a:pathLst>
              <a:path w="2367280" h="11308715">
                <a:moveTo>
                  <a:pt x="0" y="11308556"/>
                </a:moveTo>
                <a:lnTo>
                  <a:pt x="2366909" y="11308556"/>
                </a:lnTo>
                <a:lnTo>
                  <a:pt x="2366909" y="0"/>
                </a:lnTo>
                <a:lnTo>
                  <a:pt x="0" y="0"/>
                </a:lnTo>
                <a:lnTo>
                  <a:pt x="0" y="11308556"/>
                </a:lnTo>
                <a:close/>
              </a:path>
            </a:pathLst>
          </a:custGeom>
          <a:solidFill>
            <a:srgbClr val="CA66E2">
              <a:alpha val="77049"/>
            </a:srgbClr>
          </a:solidFill>
        </p:spPr>
        <p:txBody>
          <a:bodyPr wrap="square" lIns="0" tIns="0" rIns="0" bIns="0" rtlCol="0"/>
          <a:lstStyle/>
          <a:p>
            <a:endParaRPr sz="1092"/>
          </a:p>
        </p:txBody>
      </p:sp>
      <p:sp>
        <p:nvSpPr>
          <p:cNvPr id="4" name="object 4"/>
          <p:cNvSpPr/>
          <p:nvPr/>
        </p:nvSpPr>
        <p:spPr>
          <a:xfrm>
            <a:off x="7474162" y="0"/>
            <a:ext cx="3941521" cy="6857615"/>
          </a:xfrm>
          <a:custGeom>
            <a:avLst/>
            <a:gdLst/>
            <a:ahLst/>
            <a:cxnLst/>
            <a:rect l="l" t="t" r="r" b="b"/>
            <a:pathLst>
              <a:path w="6499859" h="11308715">
                <a:moveTo>
                  <a:pt x="2837623" y="0"/>
                </a:moveTo>
                <a:lnTo>
                  <a:pt x="792348" y="0"/>
                </a:lnTo>
                <a:lnTo>
                  <a:pt x="786690" y="72647"/>
                </a:lnTo>
                <a:lnTo>
                  <a:pt x="762230" y="479692"/>
                </a:lnTo>
                <a:lnTo>
                  <a:pt x="2837623" y="479692"/>
                </a:lnTo>
                <a:lnTo>
                  <a:pt x="2837623" y="0"/>
                </a:lnTo>
                <a:close/>
              </a:path>
              <a:path w="6499859" h="11308715">
                <a:moveTo>
                  <a:pt x="5679214" y="0"/>
                </a:moveTo>
                <a:lnTo>
                  <a:pt x="2962865" y="0"/>
                </a:lnTo>
                <a:lnTo>
                  <a:pt x="2962865" y="479692"/>
                </a:lnTo>
                <a:lnTo>
                  <a:pt x="5712436" y="479692"/>
                </a:lnTo>
                <a:lnTo>
                  <a:pt x="5701931" y="329005"/>
                </a:lnTo>
                <a:lnTo>
                  <a:pt x="3213360" y="329005"/>
                </a:lnTo>
                <a:lnTo>
                  <a:pt x="3179941" y="321850"/>
                </a:lnTo>
                <a:lnTo>
                  <a:pt x="3152206" y="302586"/>
                </a:lnTo>
                <a:lnTo>
                  <a:pt x="3133277" y="274517"/>
                </a:lnTo>
                <a:lnTo>
                  <a:pt x="3126274" y="240945"/>
                </a:lnTo>
                <a:lnTo>
                  <a:pt x="3133275" y="207521"/>
                </a:lnTo>
                <a:lnTo>
                  <a:pt x="3152202" y="179787"/>
                </a:lnTo>
                <a:lnTo>
                  <a:pt x="3179936" y="160860"/>
                </a:lnTo>
                <a:lnTo>
                  <a:pt x="3213360" y="153859"/>
                </a:lnTo>
                <a:lnTo>
                  <a:pt x="5689721" y="153859"/>
                </a:lnTo>
                <a:lnTo>
                  <a:pt x="5684060" y="72647"/>
                </a:lnTo>
                <a:lnTo>
                  <a:pt x="5679214" y="0"/>
                </a:lnTo>
                <a:close/>
              </a:path>
              <a:path w="6499859" h="11308715">
                <a:moveTo>
                  <a:pt x="5689721" y="153859"/>
                </a:moveTo>
                <a:lnTo>
                  <a:pt x="3213360" y="153859"/>
                </a:lnTo>
                <a:lnTo>
                  <a:pt x="3246937" y="160860"/>
                </a:lnTo>
                <a:lnTo>
                  <a:pt x="3275010" y="179787"/>
                </a:lnTo>
                <a:lnTo>
                  <a:pt x="3294275" y="207521"/>
                </a:lnTo>
                <a:lnTo>
                  <a:pt x="3301431" y="240945"/>
                </a:lnTo>
                <a:lnTo>
                  <a:pt x="3294275" y="274517"/>
                </a:lnTo>
                <a:lnTo>
                  <a:pt x="3275010" y="302586"/>
                </a:lnTo>
                <a:lnTo>
                  <a:pt x="3246937" y="321850"/>
                </a:lnTo>
                <a:lnTo>
                  <a:pt x="3213360" y="329005"/>
                </a:lnTo>
                <a:lnTo>
                  <a:pt x="5701931" y="329005"/>
                </a:lnTo>
                <a:lnTo>
                  <a:pt x="5689721" y="153859"/>
                </a:lnTo>
                <a:close/>
              </a:path>
              <a:path w="6499859" h="11308715">
                <a:moveTo>
                  <a:pt x="2840555" y="595154"/>
                </a:moveTo>
                <a:lnTo>
                  <a:pt x="1942299" y="595154"/>
                </a:lnTo>
                <a:lnTo>
                  <a:pt x="1936186" y="616384"/>
                </a:lnTo>
                <a:lnTo>
                  <a:pt x="1927772" y="643318"/>
                </a:lnTo>
                <a:lnTo>
                  <a:pt x="1903476" y="711686"/>
                </a:lnTo>
                <a:lnTo>
                  <a:pt x="1887315" y="751815"/>
                </a:lnTo>
                <a:lnTo>
                  <a:pt x="1868290" y="795037"/>
                </a:lnTo>
                <a:lnTo>
                  <a:pt x="1846261" y="840700"/>
                </a:lnTo>
                <a:lnTo>
                  <a:pt x="1821088" y="888149"/>
                </a:lnTo>
                <a:lnTo>
                  <a:pt x="1792630" y="936734"/>
                </a:lnTo>
                <a:lnTo>
                  <a:pt x="1760746" y="985801"/>
                </a:lnTo>
                <a:lnTo>
                  <a:pt x="1725297" y="1034697"/>
                </a:lnTo>
                <a:lnTo>
                  <a:pt x="1686142" y="1082770"/>
                </a:lnTo>
                <a:lnTo>
                  <a:pt x="1643140" y="1129368"/>
                </a:lnTo>
                <a:lnTo>
                  <a:pt x="1596151" y="1173836"/>
                </a:lnTo>
                <a:lnTo>
                  <a:pt x="1545034" y="1215524"/>
                </a:lnTo>
                <a:lnTo>
                  <a:pt x="1487077" y="1256067"/>
                </a:lnTo>
                <a:lnTo>
                  <a:pt x="1427355" y="1292274"/>
                </a:lnTo>
                <a:lnTo>
                  <a:pt x="1366436" y="1324390"/>
                </a:lnTo>
                <a:lnTo>
                  <a:pt x="1304890" y="1352660"/>
                </a:lnTo>
                <a:lnTo>
                  <a:pt x="1243284" y="1377328"/>
                </a:lnTo>
                <a:lnTo>
                  <a:pt x="1182187" y="1398640"/>
                </a:lnTo>
                <a:lnTo>
                  <a:pt x="1122168" y="1416840"/>
                </a:lnTo>
                <a:lnTo>
                  <a:pt x="1063796" y="1432172"/>
                </a:lnTo>
                <a:lnTo>
                  <a:pt x="1007638" y="1444883"/>
                </a:lnTo>
                <a:lnTo>
                  <a:pt x="954263" y="1455216"/>
                </a:lnTo>
                <a:lnTo>
                  <a:pt x="904241" y="1463417"/>
                </a:lnTo>
                <a:lnTo>
                  <a:pt x="858139" y="1469729"/>
                </a:lnTo>
                <a:lnTo>
                  <a:pt x="816526" y="1474399"/>
                </a:lnTo>
                <a:lnTo>
                  <a:pt x="749042" y="1479790"/>
                </a:lnTo>
                <a:lnTo>
                  <a:pt x="706337" y="1481546"/>
                </a:lnTo>
                <a:lnTo>
                  <a:pt x="695698" y="1481674"/>
                </a:lnTo>
                <a:lnTo>
                  <a:pt x="627198" y="2489523"/>
                </a:lnTo>
                <a:lnTo>
                  <a:pt x="0" y="11308556"/>
                </a:lnTo>
                <a:lnTo>
                  <a:pt x="2031352" y="11308556"/>
                </a:lnTo>
                <a:lnTo>
                  <a:pt x="3132148" y="3885834"/>
                </a:lnTo>
                <a:lnTo>
                  <a:pt x="5956483" y="3885834"/>
                </a:lnTo>
                <a:lnTo>
                  <a:pt x="5899192" y="3103039"/>
                </a:lnTo>
                <a:lnTo>
                  <a:pt x="2840555" y="3103039"/>
                </a:lnTo>
                <a:lnTo>
                  <a:pt x="2840555" y="595154"/>
                </a:lnTo>
                <a:close/>
              </a:path>
              <a:path w="6499859" h="11308715">
                <a:moveTo>
                  <a:pt x="5956483" y="3885834"/>
                </a:moveTo>
                <a:lnTo>
                  <a:pt x="3132148" y="3885834"/>
                </a:lnTo>
                <a:lnTo>
                  <a:pt x="4412164" y="11308556"/>
                </a:lnTo>
                <a:lnTo>
                  <a:pt x="6499734" y="11308556"/>
                </a:lnTo>
                <a:lnTo>
                  <a:pt x="5956483" y="3885834"/>
                </a:lnTo>
                <a:close/>
              </a:path>
              <a:path w="6499859" h="11308715">
                <a:moveTo>
                  <a:pt x="4553895" y="595154"/>
                </a:moveTo>
                <a:lnTo>
                  <a:pt x="3560732" y="595154"/>
                </a:lnTo>
                <a:lnTo>
                  <a:pt x="3560628" y="2469084"/>
                </a:lnTo>
                <a:lnTo>
                  <a:pt x="3559572" y="2486936"/>
                </a:lnTo>
                <a:lnTo>
                  <a:pt x="3550136" y="2547368"/>
                </a:lnTo>
                <a:lnTo>
                  <a:pt x="3539523" y="2587439"/>
                </a:lnTo>
                <a:lnTo>
                  <a:pt x="3523490" y="2632406"/>
                </a:lnTo>
                <a:lnTo>
                  <a:pt x="3500921" y="2681016"/>
                </a:lnTo>
                <a:lnTo>
                  <a:pt x="3470699" y="2732014"/>
                </a:lnTo>
                <a:lnTo>
                  <a:pt x="3431708" y="2784146"/>
                </a:lnTo>
                <a:lnTo>
                  <a:pt x="3382830" y="2836157"/>
                </a:lnTo>
                <a:lnTo>
                  <a:pt x="3322948" y="2886792"/>
                </a:lnTo>
                <a:lnTo>
                  <a:pt x="3248895" y="2939026"/>
                </a:lnTo>
                <a:lnTo>
                  <a:pt x="3179749" y="2981569"/>
                </a:lnTo>
                <a:lnTo>
                  <a:pt x="3116460" y="3015402"/>
                </a:lnTo>
                <a:lnTo>
                  <a:pt x="3059980" y="3041504"/>
                </a:lnTo>
                <a:lnTo>
                  <a:pt x="3011257" y="3060854"/>
                </a:lnTo>
                <a:lnTo>
                  <a:pt x="2971244" y="3074431"/>
                </a:lnTo>
                <a:lnTo>
                  <a:pt x="2912961" y="3090319"/>
                </a:lnTo>
                <a:lnTo>
                  <a:pt x="2840555" y="3103039"/>
                </a:lnTo>
                <a:lnTo>
                  <a:pt x="5899192" y="3103039"/>
                </a:lnTo>
                <a:lnTo>
                  <a:pt x="5846484" y="2382867"/>
                </a:lnTo>
                <a:lnTo>
                  <a:pt x="5783868" y="1481674"/>
                </a:lnTo>
                <a:lnTo>
                  <a:pt x="5764779" y="1480916"/>
                </a:lnTo>
                <a:lnTo>
                  <a:pt x="5710446" y="1477398"/>
                </a:lnTo>
                <a:lnTo>
                  <a:pt x="5637489" y="1469897"/>
                </a:lnTo>
                <a:lnTo>
                  <a:pt x="5595122" y="1464163"/>
                </a:lnTo>
                <a:lnTo>
                  <a:pt x="5549412" y="1456843"/>
                </a:lnTo>
                <a:lnTo>
                  <a:pt x="5500797" y="1447742"/>
                </a:lnTo>
                <a:lnTo>
                  <a:pt x="5449715" y="1436663"/>
                </a:lnTo>
                <a:lnTo>
                  <a:pt x="5396603" y="1423410"/>
                </a:lnTo>
                <a:lnTo>
                  <a:pt x="5341899" y="1407786"/>
                </a:lnTo>
                <a:lnTo>
                  <a:pt x="5286042" y="1389594"/>
                </a:lnTo>
                <a:lnTo>
                  <a:pt x="5229468" y="1368639"/>
                </a:lnTo>
                <a:lnTo>
                  <a:pt x="5172615" y="1344723"/>
                </a:lnTo>
                <a:lnTo>
                  <a:pt x="5115921" y="1317650"/>
                </a:lnTo>
                <a:lnTo>
                  <a:pt x="5059824" y="1287223"/>
                </a:lnTo>
                <a:lnTo>
                  <a:pt x="5004762" y="1253247"/>
                </a:lnTo>
                <a:lnTo>
                  <a:pt x="4951171" y="1215524"/>
                </a:lnTo>
                <a:lnTo>
                  <a:pt x="4900050" y="1173798"/>
                </a:lnTo>
                <a:lnTo>
                  <a:pt x="4853058" y="1129223"/>
                </a:lnTo>
                <a:lnTo>
                  <a:pt x="4810054" y="1082471"/>
                </a:lnTo>
                <a:lnTo>
                  <a:pt x="4770898" y="1034209"/>
                </a:lnTo>
                <a:lnTo>
                  <a:pt x="4735449" y="985107"/>
                </a:lnTo>
                <a:lnTo>
                  <a:pt x="4703565" y="935835"/>
                </a:lnTo>
                <a:lnTo>
                  <a:pt x="4675108" y="887062"/>
                </a:lnTo>
                <a:lnTo>
                  <a:pt x="4649935" y="839457"/>
                </a:lnTo>
                <a:lnTo>
                  <a:pt x="4627907" y="793689"/>
                </a:lnTo>
                <a:lnTo>
                  <a:pt x="4608882" y="750429"/>
                </a:lnTo>
                <a:lnTo>
                  <a:pt x="4592721" y="710344"/>
                </a:lnTo>
                <a:lnTo>
                  <a:pt x="4579282" y="674105"/>
                </a:lnTo>
                <a:lnTo>
                  <a:pt x="4560010" y="615841"/>
                </a:lnTo>
                <a:lnTo>
                  <a:pt x="4553895" y="595154"/>
                </a:lnTo>
                <a:close/>
              </a:path>
              <a:path w="6499859" h="11308715">
                <a:moveTo>
                  <a:pt x="3432547" y="595154"/>
                </a:moveTo>
                <a:lnTo>
                  <a:pt x="2965807" y="595154"/>
                </a:lnTo>
                <a:lnTo>
                  <a:pt x="2965807" y="2943544"/>
                </a:lnTo>
                <a:lnTo>
                  <a:pt x="3040189" y="2912696"/>
                </a:lnTo>
                <a:lnTo>
                  <a:pt x="3085275" y="2889923"/>
                </a:lnTo>
                <a:lnTo>
                  <a:pt x="3134797" y="2861670"/>
                </a:lnTo>
                <a:lnTo>
                  <a:pt x="3188134" y="2827503"/>
                </a:lnTo>
                <a:lnTo>
                  <a:pt x="3244668" y="2786986"/>
                </a:lnTo>
                <a:lnTo>
                  <a:pt x="3307581" y="2731757"/>
                </a:lnTo>
                <a:lnTo>
                  <a:pt x="3354605" y="2675768"/>
                </a:lnTo>
                <a:lnTo>
                  <a:pt x="3388051" y="2621521"/>
                </a:lnTo>
                <a:lnTo>
                  <a:pt x="3410232" y="2571521"/>
                </a:lnTo>
                <a:lnTo>
                  <a:pt x="3423460" y="2528273"/>
                </a:lnTo>
                <a:lnTo>
                  <a:pt x="3432305" y="2472050"/>
                </a:lnTo>
                <a:lnTo>
                  <a:pt x="3432547" y="2464083"/>
                </a:lnTo>
                <a:lnTo>
                  <a:pt x="3432547" y="595154"/>
                </a:lnTo>
                <a:close/>
              </a:path>
              <a:path w="6499859" h="11308715">
                <a:moveTo>
                  <a:pt x="1807267" y="595154"/>
                </a:moveTo>
                <a:lnTo>
                  <a:pt x="752451" y="595154"/>
                </a:lnTo>
                <a:lnTo>
                  <a:pt x="699615" y="1356427"/>
                </a:lnTo>
                <a:lnTo>
                  <a:pt x="741268" y="1354004"/>
                </a:lnTo>
                <a:lnTo>
                  <a:pt x="808736" y="1347724"/>
                </a:lnTo>
                <a:lnTo>
                  <a:pt x="850517" y="1342500"/>
                </a:lnTo>
                <a:lnTo>
                  <a:pt x="896790" y="1335545"/>
                </a:lnTo>
                <a:lnTo>
                  <a:pt x="946903" y="1326606"/>
                </a:lnTo>
                <a:lnTo>
                  <a:pt x="1000201" y="1315427"/>
                </a:lnTo>
                <a:lnTo>
                  <a:pt x="1056031" y="1301753"/>
                </a:lnTo>
                <a:lnTo>
                  <a:pt x="1113740" y="1285328"/>
                </a:lnTo>
                <a:lnTo>
                  <a:pt x="1172674" y="1265898"/>
                </a:lnTo>
                <a:lnTo>
                  <a:pt x="1232178" y="1243208"/>
                </a:lnTo>
                <a:lnTo>
                  <a:pt x="1291601" y="1217002"/>
                </a:lnTo>
                <a:lnTo>
                  <a:pt x="1350287" y="1187025"/>
                </a:lnTo>
                <a:lnTo>
                  <a:pt x="1407584" y="1153022"/>
                </a:lnTo>
                <a:lnTo>
                  <a:pt x="1462837" y="1114738"/>
                </a:lnTo>
                <a:lnTo>
                  <a:pt x="1509324" y="1076999"/>
                </a:lnTo>
                <a:lnTo>
                  <a:pt x="1552039" y="1036479"/>
                </a:lnTo>
                <a:lnTo>
                  <a:pt x="1591103" y="993834"/>
                </a:lnTo>
                <a:lnTo>
                  <a:pt x="1626636" y="949721"/>
                </a:lnTo>
                <a:lnTo>
                  <a:pt x="1658757" y="904800"/>
                </a:lnTo>
                <a:lnTo>
                  <a:pt x="1687585" y="859725"/>
                </a:lnTo>
                <a:lnTo>
                  <a:pt x="1713242" y="815156"/>
                </a:lnTo>
                <a:lnTo>
                  <a:pt x="1735846" y="771749"/>
                </a:lnTo>
                <a:lnTo>
                  <a:pt x="1755517" y="730161"/>
                </a:lnTo>
                <a:lnTo>
                  <a:pt x="1772374" y="691051"/>
                </a:lnTo>
                <a:lnTo>
                  <a:pt x="1786539" y="655074"/>
                </a:lnTo>
                <a:lnTo>
                  <a:pt x="1807267" y="595154"/>
                </a:lnTo>
                <a:close/>
              </a:path>
              <a:path w="6499859" h="11308715">
                <a:moveTo>
                  <a:pt x="5721242" y="595154"/>
                </a:moveTo>
                <a:lnTo>
                  <a:pt x="4685011" y="595154"/>
                </a:lnTo>
                <a:lnTo>
                  <a:pt x="4694150" y="622890"/>
                </a:lnTo>
                <a:lnTo>
                  <a:pt x="4719891" y="691051"/>
                </a:lnTo>
                <a:lnTo>
                  <a:pt x="4736713" y="730161"/>
                </a:lnTo>
                <a:lnTo>
                  <a:pt x="4756317" y="771749"/>
                </a:lnTo>
                <a:lnTo>
                  <a:pt x="4778813" y="815156"/>
                </a:lnTo>
                <a:lnTo>
                  <a:pt x="4804311" y="859725"/>
                </a:lnTo>
                <a:lnTo>
                  <a:pt x="4832921" y="904800"/>
                </a:lnTo>
                <a:lnTo>
                  <a:pt x="4864753" y="949721"/>
                </a:lnTo>
                <a:lnTo>
                  <a:pt x="4899918" y="993834"/>
                </a:lnTo>
                <a:lnTo>
                  <a:pt x="4938525" y="1036479"/>
                </a:lnTo>
                <a:lnTo>
                  <a:pt x="4980686" y="1076999"/>
                </a:lnTo>
                <a:lnTo>
                  <a:pt x="5026509" y="1114738"/>
                </a:lnTo>
                <a:lnTo>
                  <a:pt x="5078122" y="1150924"/>
                </a:lnTo>
                <a:lnTo>
                  <a:pt x="5131619" y="1183301"/>
                </a:lnTo>
                <a:lnTo>
                  <a:pt x="5186459" y="1212083"/>
                </a:lnTo>
                <a:lnTo>
                  <a:pt x="5242101" y="1237484"/>
                </a:lnTo>
                <a:lnTo>
                  <a:pt x="5298001" y="1259718"/>
                </a:lnTo>
                <a:lnTo>
                  <a:pt x="5353619" y="1278999"/>
                </a:lnTo>
                <a:lnTo>
                  <a:pt x="5408413" y="1295541"/>
                </a:lnTo>
                <a:lnTo>
                  <a:pt x="5461840" y="1309556"/>
                </a:lnTo>
                <a:lnTo>
                  <a:pt x="5513359" y="1321261"/>
                </a:lnTo>
                <a:lnTo>
                  <a:pt x="5562429" y="1330867"/>
                </a:lnTo>
                <a:lnTo>
                  <a:pt x="5608507" y="1338590"/>
                </a:lnTo>
                <a:lnTo>
                  <a:pt x="5651052" y="1344642"/>
                </a:lnTo>
                <a:lnTo>
                  <a:pt x="5689522" y="1349238"/>
                </a:lnTo>
                <a:lnTo>
                  <a:pt x="5752068" y="1354917"/>
                </a:lnTo>
                <a:lnTo>
                  <a:pt x="5775062" y="1356427"/>
                </a:lnTo>
                <a:lnTo>
                  <a:pt x="5721242" y="595154"/>
                </a:lnTo>
                <a:close/>
              </a:path>
            </a:pathLst>
          </a:custGeom>
          <a:solidFill>
            <a:srgbClr val="0032A9">
              <a:alpha val="35000"/>
            </a:srgbClr>
          </a:solidFill>
        </p:spPr>
        <p:txBody>
          <a:bodyPr wrap="square" lIns="0" tIns="0" rIns="0" bIns="0" rtlCol="0"/>
          <a:lstStyle/>
          <a:p>
            <a:endParaRPr sz="1092"/>
          </a:p>
        </p:txBody>
      </p:sp>
      <p:sp>
        <p:nvSpPr>
          <p:cNvPr id="7" name="object 6">
            <a:extLst>
              <a:ext uri="{FF2B5EF4-FFF2-40B4-BE49-F238E27FC236}">
                <a16:creationId xmlns:a16="http://schemas.microsoft.com/office/drawing/2014/main" id="{917D3BBE-C4EF-6838-D097-39A7BBCB7B84}"/>
              </a:ext>
            </a:extLst>
          </p:cNvPr>
          <p:cNvSpPr txBox="1">
            <a:spLocks/>
          </p:cNvSpPr>
          <p:nvPr/>
        </p:nvSpPr>
        <p:spPr>
          <a:xfrm>
            <a:off x="310730" y="226287"/>
            <a:ext cx="7163433" cy="3483931"/>
          </a:xfrm>
          <a:prstGeom prst="rect">
            <a:avLst/>
          </a:prstGeom>
        </p:spPr>
        <p:txBody>
          <a:bodyPr vert="horz" wrap="square" lIns="0" tIns="165953" rIns="0" bIns="0" rtlCol="0">
            <a:spAutoFit/>
          </a:bodyPr>
          <a:lstStyle>
            <a:lvl1pPr>
              <a:defRPr>
                <a:latin typeface="+mj-lt"/>
                <a:ea typeface="+mj-ea"/>
                <a:cs typeface="+mj-cs"/>
              </a:defRPr>
            </a:lvl1pPr>
          </a:lstStyle>
          <a:p>
            <a:pPr marR="3081">
              <a:spcBef>
                <a:spcPts val="58"/>
              </a:spcBef>
            </a:pPr>
            <a:r>
              <a:rPr lang="fr-CA" sz="4002" b="1" kern="0" spc="-67" dirty="0">
                <a:solidFill>
                  <a:sysClr val="windowText" lastClr="000000"/>
                </a:solidFill>
                <a:latin typeface="+mn-lt"/>
              </a:rPr>
              <a:t>QUESTION 11 </a:t>
            </a:r>
          </a:p>
          <a:p>
            <a:pPr marR="3081">
              <a:spcBef>
                <a:spcPts val="58"/>
              </a:spcBef>
            </a:pPr>
            <a:r>
              <a:rPr lang="fr-CA" sz="2800" kern="0" spc="-67" dirty="0">
                <a:solidFill>
                  <a:sysClr val="windowText" lastClr="000000"/>
                </a:solidFill>
                <a:latin typeface="+mn-lt"/>
              </a:rPr>
              <a:t>Durant la pandémie COVID-19, plusieurs grandes marques ont retardé, suspendu ou annulé leurs commandes déjà produites, sans payer. Quelles ont été les répercussions sur les travailleuses et travailleurs du textile au Bangladesh?</a:t>
            </a:r>
            <a:endParaRPr lang="fr-CA" sz="2800" b="1" kern="0" spc="-67" dirty="0">
              <a:solidFill>
                <a:sysClr val="windowText" lastClr="000000"/>
              </a:solidFill>
              <a:latin typeface="+mn-lt"/>
            </a:endParaRPr>
          </a:p>
        </p:txBody>
      </p:sp>
      <p:sp>
        <p:nvSpPr>
          <p:cNvPr id="5" name="object 6">
            <a:extLst>
              <a:ext uri="{FF2B5EF4-FFF2-40B4-BE49-F238E27FC236}">
                <a16:creationId xmlns:a16="http://schemas.microsoft.com/office/drawing/2014/main" id="{B53843C4-A61B-FB30-A9EC-23555F556839}"/>
              </a:ext>
            </a:extLst>
          </p:cNvPr>
          <p:cNvSpPr txBox="1">
            <a:spLocks/>
          </p:cNvSpPr>
          <p:nvPr/>
        </p:nvSpPr>
        <p:spPr>
          <a:xfrm>
            <a:off x="310730" y="3528791"/>
            <a:ext cx="7163433" cy="3328824"/>
          </a:xfrm>
          <a:prstGeom prst="rect">
            <a:avLst/>
          </a:prstGeom>
        </p:spPr>
        <p:txBody>
          <a:bodyPr vert="horz" wrap="square" lIns="0" tIns="165953" rIns="0" bIns="0" rtlCol="0">
            <a:spAutoFit/>
          </a:bodyPr>
          <a:lstStyle>
            <a:lvl1pPr>
              <a:defRPr>
                <a:latin typeface="+mj-lt"/>
                <a:ea typeface="+mj-ea"/>
                <a:cs typeface="+mj-cs"/>
              </a:defRPr>
            </a:lvl1pPr>
          </a:lstStyle>
          <a:p>
            <a:pPr marL="554492" marR="3081" indent="-554492">
              <a:spcBef>
                <a:spcPts val="58"/>
              </a:spcBef>
              <a:buFont typeface="+mj-lt"/>
              <a:buAutoNum type="alphaLcParenR"/>
            </a:pPr>
            <a:r>
              <a:rPr lang="fr-CA" sz="2800" b="1" kern="0" spc="-67" dirty="0">
                <a:solidFill>
                  <a:sysClr val="windowText" lastClr="000000"/>
                </a:solidFill>
                <a:latin typeface="+mn-lt"/>
              </a:rPr>
              <a:t>Elles et ils ont été payés, puis congédiés sans indemnité de départ</a:t>
            </a:r>
          </a:p>
          <a:p>
            <a:pPr marL="554492" marR="3081" indent="-554492">
              <a:spcBef>
                <a:spcPts val="58"/>
              </a:spcBef>
              <a:buFont typeface="+mj-lt"/>
              <a:buAutoNum type="alphaLcParenR"/>
            </a:pPr>
            <a:r>
              <a:rPr lang="fr-CA" sz="2800" b="1" kern="0" spc="-67" dirty="0">
                <a:solidFill>
                  <a:sysClr val="windowText" lastClr="000000"/>
                </a:solidFill>
                <a:latin typeface="+mn-lt"/>
              </a:rPr>
              <a:t>Elles et ils n’ont jamais reçu le salaire de ces productions, mais elles ont conservé leur emploi </a:t>
            </a:r>
          </a:p>
          <a:p>
            <a:pPr marL="554492" marR="3081" indent="-554492">
              <a:spcBef>
                <a:spcPts val="58"/>
              </a:spcBef>
              <a:buFont typeface="+mj-lt"/>
              <a:buAutoNum type="alphaLcParenR"/>
            </a:pPr>
            <a:r>
              <a:rPr lang="fr-CA" sz="2800" b="1" kern="0" spc="-67" dirty="0">
                <a:solidFill>
                  <a:srgbClr val="00B050"/>
                </a:solidFill>
                <a:latin typeface="+mn-lt"/>
              </a:rPr>
              <a:t>Elles et ils ont été congédiés, sans salaire, sans indemnité de départ</a:t>
            </a:r>
          </a:p>
        </p:txBody>
      </p:sp>
    </p:spTree>
    <p:extLst>
      <p:ext uri="{BB962C8B-B14F-4D97-AF65-F5344CB8AC3E}">
        <p14:creationId xmlns:p14="http://schemas.microsoft.com/office/powerpoint/2010/main" val="2501506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28" y="0"/>
            <a:ext cx="7473735" cy="6902628"/>
          </a:xfrm>
          <a:custGeom>
            <a:avLst/>
            <a:gdLst/>
            <a:ahLst/>
            <a:cxnLst/>
            <a:rect l="l" t="t" r="r" b="b"/>
            <a:pathLst>
              <a:path w="8953500" h="11308715">
                <a:moveTo>
                  <a:pt x="0" y="11308556"/>
                </a:moveTo>
                <a:lnTo>
                  <a:pt x="8952937" y="11308556"/>
                </a:lnTo>
                <a:lnTo>
                  <a:pt x="8952937" y="0"/>
                </a:lnTo>
                <a:lnTo>
                  <a:pt x="0" y="0"/>
                </a:lnTo>
                <a:lnTo>
                  <a:pt x="0" y="11308556"/>
                </a:lnTo>
                <a:close/>
              </a:path>
            </a:pathLst>
          </a:custGeom>
          <a:solidFill>
            <a:srgbClr val="F4B7DA"/>
          </a:solidFill>
        </p:spPr>
        <p:txBody>
          <a:bodyPr wrap="square" lIns="0" tIns="0" rIns="0" bIns="0" rtlCol="0"/>
          <a:lstStyle/>
          <a:p>
            <a:endParaRPr sz="1092"/>
          </a:p>
        </p:txBody>
      </p:sp>
      <p:sp>
        <p:nvSpPr>
          <p:cNvPr id="3" name="object 3"/>
          <p:cNvSpPr/>
          <p:nvPr/>
        </p:nvSpPr>
        <p:spPr>
          <a:xfrm>
            <a:off x="10182528" y="0"/>
            <a:ext cx="1435521" cy="6857615"/>
          </a:xfrm>
          <a:custGeom>
            <a:avLst/>
            <a:gdLst/>
            <a:ahLst/>
            <a:cxnLst/>
            <a:rect l="l" t="t" r="r" b="b"/>
            <a:pathLst>
              <a:path w="2367280" h="11308715">
                <a:moveTo>
                  <a:pt x="0" y="11308556"/>
                </a:moveTo>
                <a:lnTo>
                  <a:pt x="2366909" y="11308556"/>
                </a:lnTo>
                <a:lnTo>
                  <a:pt x="2366909" y="0"/>
                </a:lnTo>
                <a:lnTo>
                  <a:pt x="0" y="0"/>
                </a:lnTo>
                <a:lnTo>
                  <a:pt x="0" y="11308556"/>
                </a:lnTo>
                <a:close/>
              </a:path>
            </a:pathLst>
          </a:custGeom>
          <a:solidFill>
            <a:srgbClr val="EC58B2">
              <a:alpha val="77049"/>
            </a:srgbClr>
          </a:solidFill>
        </p:spPr>
        <p:txBody>
          <a:bodyPr wrap="square" lIns="0" tIns="0" rIns="0" bIns="0" rtlCol="0"/>
          <a:lstStyle/>
          <a:p>
            <a:endParaRPr sz="1092"/>
          </a:p>
        </p:txBody>
      </p:sp>
      <p:sp>
        <p:nvSpPr>
          <p:cNvPr id="4" name="object 4"/>
          <p:cNvSpPr/>
          <p:nvPr/>
        </p:nvSpPr>
        <p:spPr>
          <a:xfrm>
            <a:off x="7474162" y="0"/>
            <a:ext cx="3941521" cy="6857615"/>
          </a:xfrm>
          <a:custGeom>
            <a:avLst/>
            <a:gdLst/>
            <a:ahLst/>
            <a:cxnLst/>
            <a:rect l="l" t="t" r="r" b="b"/>
            <a:pathLst>
              <a:path w="6499859" h="11308715">
                <a:moveTo>
                  <a:pt x="2837623" y="0"/>
                </a:moveTo>
                <a:lnTo>
                  <a:pt x="792348" y="0"/>
                </a:lnTo>
                <a:lnTo>
                  <a:pt x="786690" y="72647"/>
                </a:lnTo>
                <a:lnTo>
                  <a:pt x="762230" y="479692"/>
                </a:lnTo>
                <a:lnTo>
                  <a:pt x="2837623" y="479692"/>
                </a:lnTo>
                <a:lnTo>
                  <a:pt x="2837623" y="0"/>
                </a:lnTo>
                <a:close/>
              </a:path>
              <a:path w="6499859" h="11308715">
                <a:moveTo>
                  <a:pt x="5679214" y="0"/>
                </a:moveTo>
                <a:lnTo>
                  <a:pt x="2962865" y="0"/>
                </a:lnTo>
                <a:lnTo>
                  <a:pt x="2962865" y="479692"/>
                </a:lnTo>
                <a:lnTo>
                  <a:pt x="5712436" y="479692"/>
                </a:lnTo>
                <a:lnTo>
                  <a:pt x="5701931" y="329005"/>
                </a:lnTo>
                <a:lnTo>
                  <a:pt x="3213360" y="329005"/>
                </a:lnTo>
                <a:lnTo>
                  <a:pt x="3179941" y="321850"/>
                </a:lnTo>
                <a:lnTo>
                  <a:pt x="3152206" y="302586"/>
                </a:lnTo>
                <a:lnTo>
                  <a:pt x="3133277" y="274517"/>
                </a:lnTo>
                <a:lnTo>
                  <a:pt x="3126274" y="240945"/>
                </a:lnTo>
                <a:lnTo>
                  <a:pt x="3133275" y="207521"/>
                </a:lnTo>
                <a:lnTo>
                  <a:pt x="3152202" y="179787"/>
                </a:lnTo>
                <a:lnTo>
                  <a:pt x="3179936" y="160860"/>
                </a:lnTo>
                <a:lnTo>
                  <a:pt x="3213360" y="153859"/>
                </a:lnTo>
                <a:lnTo>
                  <a:pt x="5689721" y="153859"/>
                </a:lnTo>
                <a:lnTo>
                  <a:pt x="5684060" y="72647"/>
                </a:lnTo>
                <a:lnTo>
                  <a:pt x="5679214" y="0"/>
                </a:lnTo>
                <a:close/>
              </a:path>
              <a:path w="6499859" h="11308715">
                <a:moveTo>
                  <a:pt x="5689721" y="153859"/>
                </a:moveTo>
                <a:lnTo>
                  <a:pt x="3213360" y="153859"/>
                </a:lnTo>
                <a:lnTo>
                  <a:pt x="3246937" y="160860"/>
                </a:lnTo>
                <a:lnTo>
                  <a:pt x="3275010" y="179787"/>
                </a:lnTo>
                <a:lnTo>
                  <a:pt x="3294275" y="207521"/>
                </a:lnTo>
                <a:lnTo>
                  <a:pt x="3301431" y="240945"/>
                </a:lnTo>
                <a:lnTo>
                  <a:pt x="3294275" y="274517"/>
                </a:lnTo>
                <a:lnTo>
                  <a:pt x="3275010" y="302586"/>
                </a:lnTo>
                <a:lnTo>
                  <a:pt x="3246937" y="321850"/>
                </a:lnTo>
                <a:lnTo>
                  <a:pt x="3213360" y="329005"/>
                </a:lnTo>
                <a:lnTo>
                  <a:pt x="5701931" y="329005"/>
                </a:lnTo>
                <a:lnTo>
                  <a:pt x="5689721" y="153859"/>
                </a:lnTo>
                <a:close/>
              </a:path>
              <a:path w="6499859" h="11308715">
                <a:moveTo>
                  <a:pt x="2840555" y="595154"/>
                </a:moveTo>
                <a:lnTo>
                  <a:pt x="1942299" y="595154"/>
                </a:lnTo>
                <a:lnTo>
                  <a:pt x="1936186" y="616384"/>
                </a:lnTo>
                <a:lnTo>
                  <a:pt x="1927772" y="643318"/>
                </a:lnTo>
                <a:lnTo>
                  <a:pt x="1903476" y="711686"/>
                </a:lnTo>
                <a:lnTo>
                  <a:pt x="1887315" y="751815"/>
                </a:lnTo>
                <a:lnTo>
                  <a:pt x="1868290" y="795037"/>
                </a:lnTo>
                <a:lnTo>
                  <a:pt x="1846261" y="840700"/>
                </a:lnTo>
                <a:lnTo>
                  <a:pt x="1821088" y="888149"/>
                </a:lnTo>
                <a:lnTo>
                  <a:pt x="1792630" y="936734"/>
                </a:lnTo>
                <a:lnTo>
                  <a:pt x="1760746" y="985801"/>
                </a:lnTo>
                <a:lnTo>
                  <a:pt x="1725297" y="1034697"/>
                </a:lnTo>
                <a:lnTo>
                  <a:pt x="1686142" y="1082770"/>
                </a:lnTo>
                <a:lnTo>
                  <a:pt x="1643140" y="1129368"/>
                </a:lnTo>
                <a:lnTo>
                  <a:pt x="1596151" y="1173836"/>
                </a:lnTo>
                <a:lnTo>
                  <a:pt x="1545034" y="1215524"/>
                </a:lnTo>
                <a:lnTo>
                  <a:pt x="1487077" y="1256067"/>
                </a:lnTo>
                <a:lnTo>
                  <a:pt x="1427355" y="1292274"/>
                </a:lnTo>
                <a:lnTo>
                  <a:pt x="1366436" y="1324390"/>
                </a:lnTo>
                <a:lnTo>
                  <a:pt x="1304890" y="1352660"/>
                </a:lnTo>
                <a:lnTo>
                  <a:pt x="1243284" y="1377328"/>
                </a:lnTo>
                <a:lnTo>
                  <a:pt x="1182187" y="1398640"/>
                </a:lnTo>
                <a:lnTo>
                  <a:pt x="1122168" y="1416840"/>
                </a:lnTo>
                <a:lnTo>
                  <a:pt x="1063796" y="1432172"/>
                </a:lnTo>
                <a:lnTo>
                  <a:pt x="1007638" y="1444883"/>
                </a:lnTo>
                <a:lnTo>
                  <a:pt x="954263" y="1455216"/>
                </a:lnTo>
                <a:lnTo>
                  <a:pt x="904241" y="1463417"/>
                </a:lnTo>
                <a:lnTo>
                  <a:pt x="858139" y="1469729"/>
                </a:lnTo>
                <a:lnTo>
                  <a:pt x="816526" y="1474399"/>
                </a:lnTo>
                <a:lnTo>
                  <a:pt x="749042" y="1479790"/>
                </a:lnTo>
                <a:lnTo>
                  <a:pt x="706337" y="1481546"/>
                </a:lnTo>
                <a:lnTo>
                  <a:pt x="695698" y="1481674"/>
                </a:lnTo>
                <a:lnTo>
                  <a:pt x="627198" y="2489523"/>
                </a:lnTo>
                <a:lnTo>
                  <a:pt x="0" y="11308556"/>
                </a:lnTo>
                <a:lnTo>
                  <a:pt x="2031352" y="11308556"/>
                </a:lnTo>
                <a:lnTo>
                  <a:pt x="3132148" y="3885834"/>
                </a:lnTo>
                <a:lnTo>
                  <a:pt x="5956483" y="3885834"/>
                </a:lnTo>
                <a:lnTo>
                  <a:pt x="5899192" y="3103039"/>
                </a:lnTo>
                <a:lnTo>
                  <a:pt x="2840555" y="3103039"/>
                </a:lnTo>
                <a:lnTo>
                  <a:pt x="2840555" y="595154"/>
                </a:lnTo>
                <a:close/>
              </a:path>
              <a:path w="6499859" h="11308715">
                <a:moveTo>
                  <a:pt x="5956483" y="3885834"/>
                </a:moveTo>
                <a:lnTo>
                  <a:pt x="3132148" y="3885834"/>
                </a:lnTo>
                <a:lnTo>
                  <a:pt x="4412164" y="11308556"/>
                </a:lnTo>
                <a:lnTo>
                  <a:pt x="6499734" y="11308556"/>
                </a:lnTo>
                <a:lnTo>
                  <a:pt x="5956483" y="3885834"/>
                </a:lnTo>
                <a:close/>
              </a:path>
              <a:path w="6499859" h="11308715">
                <a:moveTo>
                  <a:pt x="4553895" y="595154"/>
                </a:moveTo>
                <a:lnTo>
                  <a:pt x="3560732" y="595154"/>
                </a:lnTo>
                <a:lnTo>
                  <a:pt x="3560628" y="2469084"/>
                </a:lnTo>
                <a:lnTo>
                  <a:pt x="3559572" y="2486936"/>
                </a:lnTo>
                <a:lnTo>
                  <a:pt x="3550136" y="2547368"/>
                </a:lnTo>
                <a:lnTo>
                  <a:pt x="3539523" y="2587439"/>
                </a:lnTo>
                <a:lnTo>
                  <a:pt x="3523490" y="2632406"/>
                </a:lnTo>
                <a:lnTo>
                  <a:pt x="3500921" y="2681016"/>
                </a:lnTo>
                <a:lnTo>
                  <a:pt x="3470699" y="2732014"/>
                </a:lnTo>
                <a:lnTo>
                  <a:pt x="3431708" y="2784146"/>
                </a:lnTo>
                <a:lnTo>
                  <a:pt x="3382830" y="2836157"/>
                </a:lnTo>
                <a:lnTo>
                  <a:pt x="3322948" y="2886792"/>
                </a:lnTo>
                <a:lnTo>
                  <a:pt x="3248895" y="2939026"/>
                </a:lnTo>
                <a:lnTo>
                  <a:pt x="3179749" y="2981569"/>
                </a:lnTo>
                <a:lnTo>
                  <a:pt x="3116460" y="3015402"/>
                </a:lnTo>
                <a:lnTo>
                  <a:pt x="3059980" y="3041504"/>
                </a:lnTo>
                <a:lnTo>
                  <a:pt x="3011257" y="3060854"/>
                </a:lnTo>
                <a:lnTo>
                  <a:pt x="2971244" y="3074431"/>
                </a:lnTo>
                <a:lnTo>
                  <a:pt x="2912961" y="3090319"/>
                </a:lnTo>
                <a:lnTo>
                  <a:pt x="2840555" y="3103039"/>
                </a:lnTo>
                <a:lnTo>
                  <a:pt x="5899192" y="3103039"/>
                </a:lnTo>
                <a:lnTo>
                  <a:pt x="5846484" y="2382867"/>
                </a:lnTo>
                <a:lnTo>
                  <a:pt x="5783868" y="1481674"/>
                </a:lnTo>
                <a:lnTo>
                  <a:pt x="5764779" y="1480916"/>
                </a:lnTo>
                <a:lnTo>
                  <a:pt x="5710446" y="1477398"/>
                </a:lnTo>
                <a:lnTo>
                  <a:pt x="5637489" y="1469897"/>
                </a:lnTo>
                <a:lnTo>
                  <a:pt x="5595122" y="1464163"/>
                </a:lnTo>
                <a:lnTo>
                  <a:pt x="5549412" y="1456843"/>
                </a:lnTo>
                <a:lnTo>
                  <a:pt x="5500797" y="1447742"/>
                </a:lnTo>
                <a:lnTo>
                  <a:pt x="5449715" y="1436663"/>
                </a:lnTo>
                <a:lnTo>
                  <a:pt x="5396603" y="1423410"/>
                </a:lnTo>
                <a:lnTo>
                  <a:pt x="5341899" y="1407786"/>
                </a:lnTo>
                <a:lnTo>
                  <a:pt x="5286042" y="1389594"/>
                </a:lnTo>
                <a:lnTo>
                  <a:pt x="5229468" y="1368639"/>
                </a:lnTo>
                <a:lnTo>
                  <a:pt x="5172615" y="1344723"/>
                </a:lnTo>
                <a:lnTo>
                  <a:pt x="5115921" y="1317650"/>
                </a:lnTo>
                <a:lnTo>
                  <a:pt x="5059824" y="1287223"/>
                </a:lnTo>
                <a:lnTo>
                  <a:pt x="5004762" y="1253247"/>
                </a:lnTo>
                <a:lnTo>
                  <a:pt x="4951171" y="1215524"/>
                </a:lnTo>
                <a:lnTo>
                  <a:pt x="4900050" y="1173798"/>
                </a:lnTo>
                <a:lnTo>
                  <a:pt x="4853058" y="1129223"/>
                </a:lnTo>
                <a:lnTo>
                  <a:pt x="4810054" y="1082471"/>
                </a:lnTo>
                <a:lnTo>
                  <a:pt x="4770898" y="1034209"/>
                </a:lnTo>
                <a:lnTo>
                  <a:pt x="4735449" y="985107"/>
                </a:lnTo>
                <a:lnTo>
                  <a:pt x="4703565" y="935835"/>
                </a:lnTo>
                <a:lnTo>
                  <a:pt x="4675108" y="887062"/>
                </a:lnTo>
                <a:lnTo>
                  <a:pt x="4649935" y="839457"/>
                </a:lnTo>
                <a:lnTo>
                  <a:pt x="4627907" y="793689"/>
                </a:lnTo>
                <a:lnTo>
                  <a:pt x="4608882" y="750429"/>
                </a:lnTo>
                <a:lnTo>
                  <a:pt x="4592721" y="710344"/>
                </a:lnTo>
                <a:lnTo>
                  <a:pt x="4579282" y="674105"/>
                </a:lnTo>
                <a:lnTo>
                  <a:pt x="4560010" y="615841"/>
                </a:lnTo>
                <a:lnTo>
                  <a:pt x="4553895" y="595154"/>
                </a:lnTo>
                <a:close/>
              </a:path>
              <a:path w="6499859" h="11308715">
                <a:moveTo>
                  <a:pt x="3432547" y="595154"/>
                </a:moveTo>
                <a:lnTo>
                  <a:pt x="2965807" y="595154"/>
                </a:lnTo>
                <a:lnTo>
                  <a:pt x="2965807" y="2943544"/>
                </a:lnTo>
                <a:lnTo>
                  <a:pt x="3040189" y="2912696"/>
                </a:lnTo>
                <a:lnTo>
                  <a:pt x="3085275" y="2889923"/>
                </a:lnTo>
                <a:lnTo>
                  <a:pt x="3134797" y="2861670"/>
                </a:lnTo>
                <a:lnTo>
                  <a:pt x="3188134" y="2827503"/>
                </a:lnTo>
                <a:lnTo>
                  <a:pt x="3244668" y="2786986"/>
                </a:lnTo>
                <a:lnTo>
                  <a:pt x="3307581" y="2731757"/>
                </a:lnTo>
                <a:lnTo>
                  <a:pt x="3354605" y="2675768"/>
                </a:lnTo>
                <a:lnTo>
                  <a:pt x="3388051" y="2621521"/>
                </a:lnTo>
                <a:lnTo>
                  <a:pt x="3410232" y="2571521"/>
                </a:lnTo>
                <a:lnTo>
                  <a:pt x="3423460" y="2528273"/>
                </a:lnTo>
                <a:lnTo>
                  <a:pt x="3432305" y="2472050"/>
                </a:lnTo>
                <a:lnTo>
                  <a:pt x="3432547" y="2464083"/>
                </a:lnTo>
                <a:lnTo>
                  <a:pt x="3432547" y="595154"/>
                </a:lnTo>
                <a:close/>
              </a:path>
              <a:path w="6499859" h="11308715">
                <a:moveTo>
                  <a:pt x="1807267" y="595154"/>
                </a:moveTo>
                <a:lnTo>
                  <a:pt x="752451" y="595154"/>
                </a:lnTo>
                <a:lnTo>
                  <a:pt x="699615" y="1356427"/>
                </a:lnTo>
                <a:lnTo>
                  <a:pt x="741268" y="1354004"/>
                </a:lnTo>
                <a:lnTo>
                  <a:pt x="808736" y="1347724"/>
                </a:lnTo>
                <a:lnTo>
                  <a:pt x="850517" y="1342500"/>
                </a:lnTo>
                <a:lnTo>
                  <a:pt x="896790" y="1335545"/>
                </a:lnTo>
                <a:lnTo>
                  <a:pt x="946903" y="1326606"/>
                </a:lnTo>
                <a:lnTo>
                  <a:pt x="1000201" y="1315427"/>
                </a:lnTo>
                <a:lnTo>
                  <a:pt x="1056031" y="1301753"/>
                </a:lnTo>
                <a:lnTo>
                  <a:pt x="1113740" y="1285328"/>
                </a:lnTo>
                <a:lnTo>
                  <a:pt x="1172674" y="1265898"/>
                </a:lnTo>
                <a:lnTo>
                  <a:pt x="1232178" y="1243208"/>
                </a:lnTo>
                <a:lnTo>
                  <a:pt x="1291601" y="1217002"/>
                </a:lnTo>
                <a:lnTo>
                  <a:pt x="1350287" y="1187025"/>
                </a:lnTo>
                <a:lnTo>
                  <a:pt x="1407584" y="1153022"/>
                </a:lnTo>
                <a:lnTo>
                  <a:pt x="1462837" y="1114738"/>
                </a:lnTo>
                <a:lnTo>
                  <a:pt x="1509324" y="1076999"/>
                </a:lnTo>
                <a:lnTo>
                  <a:pt x="1552039" y="1036479"/>
                </a:lnTo>
                <a:lnTo>
                  <a:pt x="1591103" y="993834"/>
                </a:lnTo>
                <a:lnTo>
                  <a:pt x="1626636" y="949721"/>
                </a:lnTo>
                <a:lnTo>
                  <a:pt x="1658757" y="904800"/>
                </a:lnTo>
                <a:lnTo>
                  <a:pt x="1687585" y="859725"/>
                </a:lnTo>
                <a:lnTo>
                  <a:pt x="1713242" y="815156"/>
                </a:lnTo>
                <a:lnTo>
                  <a:pt x="1735846" y="771749"/>
                </a:lnTo>
                <a:lnTo>
                  <a:pt x="1755517" y="730161"/>
                </a:lnTo>
                <a:lnTo>
                  <a:pt x="1772374" y="691051"/>
                </a:lnTo>
                <a:lnTo>
                  <a:pt x="1786539" y="655074"/>
                </a:lnTo>
                <a:lnTo>
                  <a:pt x="1807267" y="595154"/>
                </a:lnTo>
                <a:close/>
              </a:path>
              <a:path w="6499859" h="11308715">
                <a:moveTo>
                  <a:pt x="5721242" y="595154"/>
                </a:moveTo>
                <a:lnTo>
                  <a:pt x="4685011" y="595154"/>
                </a:lnTo>
                <a:lnTo>
                  <a:pt x="4694150" y="622890"/>
                </a:lnTo>
                <a:lnTo>
                  <a:pt x="4719891" y="691051"/>
                </a:lnTo>
                <a:lnTo>
                  <a:pt x="4736713" y="730161"/>
                </a:lnTo>
                <a:lnTo>
                  <a:pt x="4756317" y="771749"/>
                </a:lnTo>
                <a:lnTo>
                  <a:pt x="4778813" y="815156"/>
                </a:lnTo>
                <a:lnTo>
                  <a:pt x="4804311" y="859725"/>
                </a:lnTo>
                <a:lnTo>
                  <a:pt x="4832921" y="904800"/>
                </a:lnTo>
                <a:lnTo>
                  <a:pt x="4864753" y="949721"/>
                </a:lnTo>
                <a:lnTo>
                  <a:pt x="4899918" y="993834"/>
                </a:lnTo>
                <a:lnTo>
                  <a:pt x="4938525" y="1036479"/>
                </a:lnTo>
                <a:lnTo>
                  <a:pt x="4980686" y="1076999"/>
                </a:lnTo>
                <a:lnTo>
                  <a:pt x="5026509" y="1114738"/>
                </a:lnTo>
                <a:lnTo>
                  <a:pt x="5078122" y="1150924"/>
                </a:lnTo>
                <a:lnTo>
                  <a:pt x="5131619" y="1183301"/>
                </a:lnTo>
                <a:lnTo>
                  <a:pt x="5186459" y="1212083"/>
                </a:lnTo>
                <a:lnTo>
                  <a:pt x="5242101" y="1237484"/>
                </a:lnTo>
                <a:lnTo>
                  <a:pt x="5298001" y="1259718"/>
                </a:lnTo>
                <a:lnTo>
                  <a:pt x="5353619" y="1278999"/>
                </a:lnTo>
                <a:lnTo>
                  <a:pt x="5408413" y="1295541"/>
                </a:lnTo>
                <a:lnTo>
                  <a:pt x="5461840" y="1309556"/>
                </a:lnTo>
                <a:lnTo>
                  <a:pt x="5513359" y="1321261"/>
                </a:lnTo>
                <a:lnTo>
                  <a:pt x="5562429" y="1330867"/>
                </a:lnTo>
                <a:lnTo>
                  <a:pt x="5608507" y="1338590"/>
                </a:lnTo>
                <a:lnTo>
                  <a:pt x="5651052" y="1344642"/>
                </a:lnTo>
                <a:lnTo>
                  <a:pt x="5689522" y="1349238"/>
                </a:lnTo>
                <a:lnTo>
                  <a:pt x="5752068" y="1354917"/>
                </a:lnTo>
                <a:lnTo>
                  <a:pt x="5775062" y="1356427"/>
                </a:lnTo>
                <a:lnTo>
                  <a:pt x="5721242" y="595154"/>
                </a:lnTo>
                <a:close/>
              </a:path>
            </a:pathLst>
          </a:custGeom>
          <a:solidFill>
            <a:srgbClr val="0032A9">
              <a:alpha val="35000"/>
            </a:srgbClr>
          </a:solidFill>
        </p:spPr>
        <p:txBody>
          <a:bodyPr wrap="square" lIns="0" tIns="0" rIns="0" bIns="0" rtlCol="0"/>
          <a:lstStyle/>
          <a:p>
            <a:endParaRPr sz="1092"/>
          </a:p>
        </p:txBody>
      </p:sp>
      <p:sp>
        <p:nvSpPr>
          <p:cNvPr id="5" name="object 6">
            <a:extLst>
              <a:ext uri="{FF2B5EF4-FFF2-40B4-BE49-F238E27FC236}">
                <a16:creationId xmlns:a16="http://schemas.microsoft.com/office/drawing/2014/main" id="{4A7E15BC-A316-1464-168E-43BAA6F62AA8}"/>
              </a:ext>
            </a:extLst>
          </p:cNvPr>
          <p:cNvSpPr txBox="1">
            <a:spLocks/>
          </p:cNvSpPr>
          <p:nvPr/>
        </p:nvSpPr>
        <p:spPr>
          <a:xfrm>
            <a:off x="462806" y="517912"/>
            <a:ext cx="6792538" cy="5449469"/>
          </a:xfrm>
          <a:prstGeom prst="rect">
            <a:avLst/>
          </a:prstGeom>
        </p:spPr>
        <p:txBody>
          <a:bodyPr vert="horz" wrap="square" lIns="0" tIns="165953" rIns="0" bIns="0" rtlCol="0">
            <a:spAutoFit/>
          </a:bodyPr>
          <a:lstStyle>
            <a:lvl1pPr>
              <a:defRPr>
                <a:latin typeface="+mj-lt"/>
                <a:ea typeface="+mj-ea"/>
                <a:cs typeface="+mj-cs"/>
              </a:defRPr>
            </a:lvl1pPr>
          </a:lstStyle>
          <a:p>
            <a:pPr marR="3081">
              <a:spcBef>
                <a:spcPts val="58"/>
              </a:spcBef>
            </a:pPr>
            <a:r>
              <a:rPr lang="fr-CA" sz="4002" b="1" kern="0" spc="-67" dirty="0">
                <a:solidFill>
                  <a:sysClr val="windowText" lastClr="000000"/>
                </a:solidFill>
                <a:latin typeface="+mn-lt"/>
              </a:rPr>
              <a:t>QUESTION 12 </a:t>
            </a:r>
          </a:p>
          <a:p>
            <a:r>
              <a:rPr lang="fr-CA" sz="3032" dirty="0">
                <a:latin typeface="+mn-lt"/>
                <a:ea typeface="Calibri" panose="020F0502020204030204" pitchFamily="34" charset="0"/>
                <a:cs typeface="Arial" panose="020B0604020202020204" pitchFamily="34" charset="0"/>
              </a:rPr>
              <a:t>Pour que les grandes marques canadiennes soient obligées de prendre en compte les conditions de travail de l’ensemble de leur chaîne d’approvisionnement, il faut adopter ce que l’on appelle une « loi sur la diligence raisonnable des entreprises ». </a:t>
            </a:r>
          </a:p>
          <a:p>
            <a:endParaRPr lang="fr-CA" sz="3032" dirty="0">
              <a:latin typeface="+mn-lt"/>
              <a:ea typeface="Calibri" panose="020F0502020204030204" pitchFamily="34" charset="0"/>
              <a:cs typeface="Arial" panose="020B0604020202020204" pitchFamily="34" charset="0"/>
            </a:endParaRPr>
          </a:p>
          <a:p>
            <a:r>
              <a:rPr lang="fr-CA" sz="3032" dirty="0">
                <a:latin typeface="+mn-lt"/>
                <a:ea typeface="Calibri" panose="020F0502020204030204" pitchFamily="34" charset="0"/>
                <a:cs typeface="Arial" panose="020B0604020202020204" pitchFamily="34" charset="0"/>
              </a:rPr>
              <a:t>Quels sont les trois critères d’une telle loi ?</a:t>
            </a:r>
          </a:p>
        </p:txBody>
      </p:sp>
      <p:pic>
        <p:nvPicPr>
          <p:cNvPr id="8" name="Graphique 7" descr="Ligne fléchée : légèrement incurvée avec un remplissage uni">
            <a:extLst>
              <a:ext uri="{FF2B5EF4-FFF2-40B4-BE49-F238E27FC236}">
                <a16:creationId xmlns:a16="http://schemas.microsoft.com/office/drawing/2014/main" id="{2FAD8FE1-1E89-FE9B-AC2D-22535BF75C4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170646" y="5018047"/>
            <a:ext cx="1898668" cy="1898668"/>
          </a:xfrm>
          <a:prstGeom prst="rect">
            <a:avLst/>
          </a:prstGeom>
        </p:spPr>
      </p:pic>
      <p:pic>
        <p:nvPicPr>
          <p:cNvPr id="9" name="Graphique 8" descr="Étoiles avec un remplissage uni">
            <a:extLst>
              <a:ext uri="{FF2B5EF4-FFF2-40B4-BE49-F238E27FC236}">
                <a16:creationId xmlns:a16="http://schemas.microsoft.com/office/drawing/2014/main" id="{50E143CC-168A-90C9-E930-83C0865C455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460049" y="656535"/>
            <a:ext cx="554493" cy="554493"/>
          </a:xfrm>
          <a:prstGeom prst="rect">
            <a:avLst/>
          </a:prstGeom>
        </p:spPr>
      </p:pic>
    </p:spTree>
    <p:extLst>
      <p:ext uri="{BB962C8B-B14F-4D97-AF65-F5344CB8AC3E}">
        <p14:creationId xmlns:p14="http://schemas.microsoft.com/office/powerpoint/2010/main" val="3745876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28" y="-19393"/>
            <a:ext cx="7473735" cy="6877393"/>
          </a:xfrm>
          <a:custGeom>
            <a:avLst/>
            <a:gdLst/>
            <a:ahLst/>
            <a:cxnLst/>
            <a:rect l="l" t="t" r="r" b="b"/>
            <a:pathLst>
              <a:path w="8953500" h="11308715">
                <a:moveTo>
                  <a:pt x="0" y="11308556"/>
                </a:moveTo>
                <a:lnTo>
                  <a:pt x="8952937" y="11308556"/>
                </a:lnTo>
                <a:lnTo>
                  <a:pt x="8952937" y="0"/>
                </a:lnTo>
                <a:lnTo>
                  <a:pt x="0" y="0"/>
                </a:lnTo>
                <a:lnTo>
                  <a:pt x="0" y="11308556"/>
                </a:lnTo>
                <a:close/>
              </a:path>
            </a:pathLst>
          </a:custGeom>
          <a:solidFill>
            <a:srgbClr val="F4B7DA"/>
          </a:solidFill>
        </p:spPr>
        <p:txBody>
          <a:bodyPr wrap="square" lIns="0" tIns="0" rIns="0" bIns="0" rtlCol="0"/>
          <a:lstStyle/>
          <a:p>
            <a:endParaRPr sz="1092"/>
          </a:p>
        </p:txBody>
      </p:sp>
      <p:sp>
        <p:nvSpPr>
          <p:cNvPr id="3" name="object 3"/>
          <p:cNvSpPr/>
          <p:nvPr/>
        </p:nvSpPr>
        <p:spPr>
          <a:xfrm>
            <a:off x="10182528" y="0"/>
            <a:ext cx="1435521" cy="6857615"/>
          </a:xfrm>
          <a:custGeom>
            <a:avLst/>
            <a:gdLst/>
            <a:ahLst/>
            <a:cxnLst/>
            <a:rect l="l" t="t" r="r" b="b"/>
            <a:pathLst>
              <a:path w="2367280" h="11308715">
                <a:moveTo>
                  <a:pt x="0" y="11308556"/>
                </a:moveTo>
                <a:lnTo>
                  <a:pt x="2366909" y="11308556"/>
                </a:lnTo>
                <a:lnTo>
                  <a:pt x="2366909" y="0"/>
                </a:lnTo>
                <a:lnTo>
                  <a:pt x="0" y="0"/>
                </a:lnTo>
                <a:lnTo>
                  <a:pt x="0" y="11308556"/>
                </a:lnTo>
                <a:close/>
              </a:path>
            </a:pathLst>
          </a:custGeom>
          <a:solidFill>
            <a:srgbClr val="EC58B2">
              <a:alpha val="77049"/>
            </a:srgbClr>
          </a:solidFill>
        </p:spPr>
        <p:txBody>
          <a:bodyPr wrap="square" lIns="0" tIns="0" rIns="0" bIns="0" rtlCol="0"/>
          <a:lstStyle/>
          <a:p>
            <a:endParaRPr sz="1092"/>
          </a:p>
        </p:txBody>
      </p:sp>
      <p:sp>
        <p:nvSpPr>
          <p:cNvPr id="4" name="object 4"/>
          <p:cNvSpPr/>
          <p:nvPr/>
        </p:nvSpPr>
        <p:spPr>
          <a:xfrm>
            <a:off x="7474162" y="0"/>
            <a:ext cx="3941521" cy="6857615"/>
          </a:xfrm>
          <a:custGeom>
            <a:avLst/>
            <a:gdLst/>
            <a:ahLst/>
            <a:cxnLst/>
            <a:rect l="l" t="t" r="r" b="b"/>
            <a:pathLst>
              <a:path w="6499859" h="11308715">
                <a:moveTo>
                  <a:pt x="2837623" y="0"/>
                </a:moveTo>
                <a:lnTo>
                  <a:pt x="792348" y="0"/>
                </a:lnTo>
                <a:lnTo>
                  <a:pt x="786690" y="72647"/>
                </a:lnTo>
                <a:lnTo>
                  <a:pt x="762230" y="479692"/>
                </a:lnTo>
                <a:lnTo>
                  <a:pt x="2837623" y="479692"/>
                </a:lnTo>
                <a:lnTo>
                  <a:pt x="2837623" y="0"/>
                </a:lnTo>
                <a:close/>
              </a:path>
              <a:path w="6499859" h="11308715">
                <a:moveTo>
                  <a:pt x="5679214" y="0"/>
                </a:moveTo>
                <a:lnTo>
                  <a:pt x="2962865" y="0"/>
                </a:lnTo>
                <a:lnTo>
                  <a:pt x="2962865" y="479692"/>
                </a:lnTo>
                <a:lnTo>
                  <a:pt x="5712436" y="479692"/>
                </a:lnTo>
                <a:lnTo>
                  <a:pt x="5701931" y="329005"/>
                </a:lnTo>
                <a:lnTo>
                  <a:pt x="3213360" y="329005"/>
                </a:lnTo>
                <a:lnTo>
                  <a:pt x="3179941" y="321850"/>
                </a:lnTo>
                <a:lnTo>
                  <a:pt x="3152206" y="302586"/>
                </a:lnTo>
                <a:lnTo>
                  <a:pt x="3133277" y="274517"/>
                </a:lnTo>
                <a:lnTo>
                  <a:pt x="3126274" y="240945"/>
                </a:lnTo>
                <a:lnTo>
                  <a:pt x="3133275" y="207521"/>
                </a:lnTo>
                <a:lnTo>
                  <a:pt x="3152202" y="179787"/>
                </a:lnTo>
                <a:lnTo>
                  <a:pt x="3179936" y="160860"/>
                </a:lnTo>
                <a:lnTo>
                  <a:pt x="3213360" y="153859"/>
                </a:lnTo>
                <a:lnTo>
                  <a:pt x="5689721" y="153859"/>
                </a:lnTo>
                <a:lnTo>
                  <a:pt x="5684060" y="72647"/>
                </a:lnTo>
                <a:lnTo>
                  <a:pt x="5679214" y="0"/>
                </a:lnTo>
                <a:close/>
              </a:path>
              <a:path w="6499859" h="11308715">
                <a:moveTo>
                  <a:pt x="5689721" y="153859"/>
                </a:moveTo>
                <a:lnTo>
                  <a:pt x="3213360" y="153859"/>
                </a:lnTo>
                <a:lnTo>
                  <a:pt x="3246937" y="160860"/>
                </a:lnTo>
                <a:lnTo>
                  <a:pt x="3275010" y="179787"/>
                </a:lnTo>
                <a:lnTo>
                  <a:pt x="3294275" y="207521"/>
                </a:lnTo>
                <a:lnTo>
                  <a:pt x="3301431" y="240945"/>
                </a:lnTo>
                <a:lnTo>
                  <a:pt x="3294275" y="274517"/>
                </a:lnTo>
                <a:lnTo>
                  <a:pt x="3275010" y="302586"/>
                </a:lnTo>
                <a:lnTo>
                  <a:pt x="3246937" y="321850"/>
                </a:lnTo>
                <a:lnTo>
                  <a:pt x="3213360" y="329005"/>
                </a:lnTo>
                <a:lnTo>
                  <a:pt x="5701931" y="329005"/>
                </a:lnTo>
                <a:lnTo>
                  <a:pt x="5689721" y="153859"/>
                </a:lnTo>
                <a:close/>
              </a:path>
              <a:path w="6499859" h="11308715">
                <a:moveTo>
                  <a:pt x="2840555" y="595154"/>
                </a:moveTo>
                <a:lnTo>
                  <a:pt x="1942299" y="595154"/>
                </a:lnTo>
                <a:lnTo>
                  <a:pt x="1936186" y="616384"/>
                </a:lnTo>
                <a:lnTo>
                  <a:pt x="1927772" y="643318"/>
                </a:lnTo>
                <a:lnTo>
                  <a:pt x="1903476" y="711686"/>
                </a:lnTo>
                <a:lnTo>
                  <a:pt x="1887315" y="751815"/>
                </a:lnTo>
                <a:lnTo>
                  <a:pt x="1868290" y="795037"/>
                </a:lnTo>
                <a:lnTo>
                  <a:pt x="1846261" y="840700"/>
                </a:lnTo>
                <a:lnTo>
                  <a:pt x="1821088" y="888149"/>
                </a:lnTo>
                <a:lnTo>
                  <a:pt x="1792630" y="936734"/>
                </a:lnTo>
                <a:lnTo>
                  <a:pt x="1760746" y="985801"/>
                </a:lnTo>
                <a:lnTo>
                  <a:pt x="1725297" y="1034697"/>
                </a:lnTo>
                <a:lnTo>
                  <a:pt x="1686142" y="1082770"/>
                </a:lnTo>
                <a:lnTo>
                  <a:pt x="1643140" y="1129368"/>
                </a:lnTo>
                <a:lnTo>
                  <a:pt x="1596151" y="1173836"/>
                </a:lnTo>
                <a:lnTo>
                  <a:pt x="1545034" y="1215524"/>
                </a:lnTo>
                <a:lnTo>
                  <a:pt x="1487077" y="1256067"/>
                </a:lnTo>
                <a:lnTo>
                  <a:pt x="1427355" y="1292274"/>
                </a:lnTo>
                <a:lnTo>
                  <a:pt x="1366436" y="1324390"/>
                </a:lnTo>
                <a:lnTo>
                  <a:pt x="1304890" y="1352660"/>
                </a:lnTo>
                <a:lnTo>
                  <a:pt x="1243284" y="1377328"/>
                </a:lnTo>
                <a:lnTo>
                  <a:pt x="1182187" y="1398640"/>
                </a:lnTo>
                <a:lnTo>
                  <a:pt x="1122168" y="1416840"/>
                </a:lnTo>
                <a:lnTo>
                  <a:pt x="1063796" y="1432172"/>
                </a:lnTo>
                <a:lnTo>
                  <a:pt x="1007638" y="1444883"/>
                </a:lnTo>
                <a:lnTo>
                  <a:pt x="954263" y="1455216"/>
                </a:lnTo>
                <a:lnTo>
                  <a:pt x="904241" y="1463417"/>
                </a:lnTo>
                <a:lnTo>
                  <a:pt x="858139" y="1469729"/>
                </a:lnTo>
                <a:lnTo>
                  <a:pt x="816526" y="1474399"/>
                </a:lnTo>
                <a:lnTo>
                  <a:pt x="749042" y="1479790"/>
                </a:lnTo>
                <a:lnTo>
                  <a:pt x="706337" y="1481546"/>
                </a:lnTo>
                <a:lnTo>
                  <a:pt x="695698" y="1481674"/>
                </a:lnTo>
                <a:lnTo>
                  <a:pt x="627198" y="2489523"/>
                </a:lnTo>
                <a:lnTo>
                  <a:pt x="0" y="11308556"/>
                </a:lnTo>
                <a:lnTo>
                  <a:pt x="2031352" y="11308556"/>
                </a:lnTo>
                <a:lnTo>
                  <a:pt x="3132148" y="3885834"/>
                </a:lnTo>
                <a:lnTo>
                  <a:pt x="5956483" y="3885834"/>
                </a:lnTo>
                <a:lnTo>
                  <a:pt x="5899192" y="3103039"/>
                </a:lnTo>
                <a:lnTo>
                  <a:pt x="2840555" y="3103039"/>
                </a:lnTo>
                <a:lnTo>
                  <a:pt x="2840555" y="595154"/>
                </a:lnTo>
                <a:close/>
              </a:path>
              <a:path w="6499859" h="11308715">
                <a:moveTo>
                  <a:pt x="5956483" y="3885834"/>
                </a:moveTo>
                <a:lnTo>
                  <a:pt x="3132148" y="3885834"/>
                </a:lnTo>
                <a:lnTo>
                  <a:pt x="4412164" y="11308556"/>
                </a:lnTo>
                <a:lnTo>
                  <a:pt x="6499734" y="11308556"/>
                </a:lnTo>
                <a:lnTo>
                  <a:pt x="5956483" y="3885834"/>
                </a:lnTo>
                <a:close/>
              </a:path>
              <a:path w="6499859" h="11308715">
                <a:moveTo>
                  <a:pt x="4553895" y="595154"/>
                </a:moveTo>
                <a:lnTo>
                  <a:pt x="3560732" y="595154"/>
                </a:lnTo>
                <a:lnTo>
                  <a:pt x="3560628" y="2469084"/>
                </a:lnTo>
                <a:lnTo>
                  <a:pt x="3559572" y="2486936"/>
                </a:lnTo>
                <a:lnTo>
                  <a:pt x="3550136" y="2547368"/>
                </a:lnTo>
                <a:lnTo>
                  <a:pt x="3539523" y="2587439"/>
                </a:lnTo>
                <a:lnTo>
                  <a:pt x="3523490" y="2632406"/>
                </a:lnTo>
                <a:lnTo>
                  <a:pt x="3500921" y="2681016"/>
                </a:lnTo>
                <a:lnTo>
                  <a:pt x="3470699" y="2732014"/>
                </a:lnTo>
                <a:lnTo>
                  <a:pt x="3431708" y="2784146"/>
                </a:lnTo>
                <a:lnTo>
                  <a:pt x="3382830" y="2836157"/>
                </a:lnTo>
                <a:lnTo>
                  <a:pt x="3322948" y="2886792"/>
                </a:lnTo>
                <a:lnTo>
                  <a:pt x="3248895" y="2939026"/>
                </a:lnTo>
                <a:lnTo>
                  <a:pt x="3179749" y="2981569"/>
                </a:lnTo>
                <a:lnTo>
                  <a:pt x="3116460" y="3015402"/>
                </a:lnTo>
                <a:lnTo>
                  <a:pt x="3059980" y="3041504"/>
                </a:lnTo>
                <a:lnTo>
                  <a:pt x="3011257" y="3060854"/>
                </a:lnTo>
                <a:lnTo>
                  <a:pt x="2971244" y="3074431"/>
                </a:lnTo>
                <a:lnTo>
                  <a:pt x="2912961" y="3090319"/>
                </a:lnTo>
                <a:lnTo>
                  <a:pt x="2840555" y="3103039"/>
                </a:lnTo>
                <a:lnTo>
                  <a:pt x="5899192" y="3103039"/>
                </a:lnTo>
                <a:lnTo>
                  <a:pt x="5846484" y="2382867"/>
                </a:lnTo>
                <a:lnTo>
                  <a:pt x="5783868" y="1481674"/>
                </a:lnTo>
                <a:lnTo>
                  <a:pt x="5764779" y="1480916"/>
                </a:lnTo>
                <a:lnTo>
                  <a:pt x="5710446" y="1477398"/>
                </a:lnTo>
                <a:lnTo>
                  <a:pt x="5637489" y="1469897"/>
                </a:lnTo>
                <a:lnTo>
                  <a:pt x="5595122" y="1464163"/>
                </a:lnTo>
                <a:lnTo>
                  <a:pt x="5549412" y="1456843"/>
                </a:lnTo>
                <a:lnTo>
                  <a:pt x="5500797" y="1447742"/>
                </a:lnTo>
                <a:lnTo>
                  <a:pt x="5449715" y="1436663"/>
                </a:lnTo>
                <a:lnTo>
                  <a:pt x="5396603" y="1423410"/>
                </a:lnTo>
                <a:lnTo>
                  <a:pt x="5341899" y="1407786"/>
                </a:lnTo>
                <a:lnTo>
                  <a:pt x="5286042" y="1389594"/>
                </a:lnTo>
                <a:lnTo>
                  <a:pt x="5229468" y="1368639"/>
                </a:lnTo>
                <a:lnTo>
                  <a:pt x="5172615" y="1344723"/>
                </a:lnTo>
                <a:lnTo>
                  <a:pt x="5115921" y="1317650"/>
                </a:lnTo>
                <a:lnTo>
                  <a:pt x="5059824" y="1287223"/>
                </a:lnTo>
                <a:lnTo>
                  <a:pt x="5004762" y="1253247"/>
                </a:lnTo>
                <a:lnTo>
                  <a:pt x="4951171" y="1215524"/>
                </a:lnTo>
                <a:lnTo>
                  <a:pt x="4900050" y="1173798"/>
                </a:lnTo>
                <a:lnTo>
                  <a:pt x="4853058" y="1129223"/>
                </a:lnTo>
                <a:lnTo>
                  <a:pt x="4810054" y="1082471"/>
                </a:lnTo>
                <a:lnTo>
                  <a:pt x="4770898" y="1034209"/>
                </a:lnTo>
                <a:lnTo>
                  <a:pt x="4735449" y="985107"/>
                </a:lnTo>
                <a:lnTo>
                  <a:pt x="4703565" y="935835"/>
                </a:lnTo>
                <a:lnTo>
                  <a:pt x="4675108" y="887062"/>
                </a:lnTo>
                <a:lnTo>
                  <a:pt x="4649935" y="839457"/>
                </a:lnTo>
                <a:lnTo>
                  <a:pt x="4627907" y="793689"/>
                </a:lnTo>
                <a:lnTo>
                  <a:pt x="4608882" y="750429"/>
                </a:lnTo>
                <a:lnTo>
                  <a:pt x="4592721" y="710344"/>
                </a:lnTo>
                <a:lnTo>
                  <a:pt x="4579282" y="674105"/>
                </a:lnTo>
                <a:lnTo>
                  <a:pt x="4560010" y="615841"/>
                </a:lnTo>
                <a:lnTo>
                  <a:pt x="4553895" y="595154"/>
                </a:lnTo>
                <a:close/>
              </a:path>
              <a:path w="6499859" h="11308715">
                <a:moveTo>
                  <a:pt x="3432547" y="595154"/>
                </a:moveTo>
                <a:lnTo>
                  <a:pt x="2965807" y="595154"/>
                </a:lnTo>
                <a:lnTo>
                  <a:pt x="2965807" y="2943544"/>
                </a:lnTo>
                <a:lnTo>
                  <a:pt x="3040189" y="2912696"/>
                </a:lnTo>
                <a:lnTo>
                  <a:pt x="3085275" y="2889923"/>
                </a:lnTo>
                <a:lnTo>
                  <a:pt x="3134797" y="2861670"/>
                </a:lnTo>
                <a:lnTo>
                  <a:pt x="3188134" y="2827503"/>
                </a:lnTo>
                <a:lnTo>
                  <a:pt x="3244668" y="2786986"/>
                </a:lnTo>
                <a:lnTo>
                  <a:pt x="3307581" y="2731757"/>
                </a:lnTo>
                <a:lnTo>
                  <a:pt x="3354605" y="2675768"/>
                </a:lnTo>
                <a:lnTo>
                  <a:pt x="3388051" y="2621521"/>
                </a:lnTo>
                <a:lnTo>
                  <a:pt x="3410232" y="2571521"/>
                </a:lnTo>
                <a:lnTo>
                  <a:pt x="3423460" y="2528273"/>
                </a:lnTo>
                <a:lnTo>
                  <a:pt x="3432305" y="2472050"/>
                </a:lnTo>
                <a:lnTo>
                  <a:pt x="3432547" y="2464083"/>
                </a:lnTo>
                <a:lnTo>
                  <a:pt x="3432547" y="595154"/>
                </a:lnTo>
                <a:close/>
              </a:path>
              <a:path w="6499859" h="11308715">
                <a:moveTo>
                  <a:pt x="1807267" y="595154"/>
                </a:moveTo>
                <a:lnTo>
                  <a:pt x="752451" y="595154"/>
                </a:lnTo>
                <a:lnTo>
                  <a:pt x="699615" y="1356427"/>
                </a:lnTo>
                <a:lnTo>
                  <a:pt x="741268" y="1354004"/>
                </a:lnTo>
                <a:lnTo>
                  <a:pt x="808736" y="1347724"/>
                </a:lnTo>
                <a:lnTo>
                  <a:pt x="850517" y="1342500"/>
                </a:lnTo>
                <a:lnTo>
                  <a:pt x="896790" y="1335545"/>
                </a:lnTo>
                <a:lnTo>
                  <a:pt x="946903" y="1326606"/>
                </a:lnTo>
                <a:lnTo>
                  <a:pt x="1000201" y="1315427"/>
                </a:lnTo>
                <a:lnTo>
                  <a:pt x="1056031" y="1301753"/>
                </a:lnTo>
                <a:lnTo>
                  <a:pt x="1113740" y="1285328"/>
                </a:lnTo>
                <a:lnTo>
                  <a:pt x="1172674" y="1265898"/>
                </a:lnTo>
                <a:lnTo>
                  <a:pt x="1232178" y="1243208"/>
                </a:lnTo>
                <a:lnTo>
                  <a:pt x="1291601" y="1217002"/>
                </a:lnTo>
                <a:lnTo>
                  <a:pt x="1350287" y="1187025"/>
                </a:lnTo>
                <a:lnTo>
                  <a:pt x="1407584" y="1153022"/>
                </a:lnTo>
                <a:lnTo>
                  <a:pt x="1462837" y="1114738"/>
                </a:lnTo>
                <a:lnTo>
                  <a:pt x="1509324" y="1076999"/>
                </a:lnTo>
                <a:lnTo>
                  <a:pt x="1552039" y="1036479"/>
                </a:lnTo>
                <a:lnTo>
                  <a:pt x="1591103" y="993834"/>
                </a:lnTo>
                <a:lnTo>
                  <a:pt x="1626636" y="949721"/>
                </a:lnTo>
                <a:lnTo>
                  <a:pt x="1658757" y="904800"/>
                </a:lnTo>
                <a:lnTo>
                  <a:pt x="1687585" y="859725"/>
                </a:lnTo>
                <a:lnTo>
                  <a:pt x="1713242" y="815156"/>
                </a:lnTo>
                <a:lnTo>
                  <a:pt x="1735846" y="771749"/>
                </a:lnTo>
                <a:lnTo>
                  <a:pt x="1755517" y="730161"/>
                </a:lnTo>
                <a:lnTo>
                  <a:pt x="1772374" y="691051"/>
                </a:lnTo>
                <a:lnTo>
                  <a:pt x="1786539" y="655074"/>
                </a:lnTo>
                <a:lnTo>
                  <a:pt x="1807267" y="595154"/>
                </a:lnTo>
                <a:close/>
              </a:path>
              <a:path w="6499859" h="11308715">
                <a:moveTo>
                  <a:pt x="5721242" y="595154"/>
                </a:moveTo>
                <a:lnTo>
                  <a:pt x="4685011" y="595154"/>
                </a:lnTo>
                <a:lnTo>
                  <a:pt x="4694150" y="622890"/>
                </a:lnTo>
                <a:lnTo>
                  <a:pt x="4719891" y="691051"/>
                </a:lnTo>
                <a:lnTo>
                  <a:pt x="4736713" y="730161"/>
                </a:lnTo>
                <a:lnTo>
                  <a:pt x="4756317" y="771749"/>
                </a:lnTo>
                <a:lnTo>
                  <a:pt x="4778813" y="815156"/>
                </a:lnTo>
                <a:lnTo>
                  <a:pt x="4804311" y="859725"/>
                </a:lnTo>
                <a:lnTo>
                  <a:pt x="4832921" y="904800"/>
                </a:lnTo>
                <a:lnTo>
                  <a:pt x="4864753" y="949721"/>
                </a:lnTo>
                <a:lnTo>
                  <a:pt x="4899918" y="993834"/>
                </a:lnTo>
                <a:lnTo>
                  <a:pt x="4938525" y="1036479"/>
                </a:lnTo>
                <a:lnTo>
                  <a:pt x="4980686" y="1076999"/>
                </a:lnTo>
                <a:lnTo>
                  <a:pt x="5026509" y="1114738"/>
                </a:lnTo>
                <a:lnTo>
                  <a:pt x="5078122" y="1150924"/>
                </a:lnTo>
                <a:lnTo>
                  <a:pt x="5131619" y="1183301"/>
                </a:lnTo>
                <a:lnTo>
                  <a:pt x="5186459" y="1212083"/>
                </a:lnTo>
                <a:lnTo>
                  <a:pt x="5242101" y="1237484"/>
                </a:lnTo>
                <a:lnTo>
                  <a:pt x="5298001" y="1259718"/>
                </a:lnTo>
                <a:lnTo>
                  <a:pt x="5353619" y="1278999"/>
                </a:lnTo>
                <a:lnTo>
                  <a:pt x="5408413" y="1295541"/>
                </a:lnTo>
                <a:lnTo>
                  <a:pt x="5461840" y="1309556"/>
                </a:lnTo>
                <a:lnTo>
                  <a:pt x="5513359" y="1321261"/>
                </a:lnTo>
                <a:lnTo>
                  <a:pt x="5562429" y="1330867"/>
                </a:lnTo>
                <a:lnTo>
                  <a:pt x="5608507" y="1338590"/>
                </a:lnTo>
                <a:lnTo>
                  <a:pt x="5651052" y="1344642"/>
                </a:lnTo>
                <a:lnTo>
                  <a:pt x="5689522" y="1349238"/>
                </a:lnTo>
                <a:lnTo>
                  <a:pt x="5752068" y="1354917"/>
                </a:lnTo>
                <a:lnTo>
                  <a:pt x="5775062" y="1356427"/>
                </a:lnTo>
                <a:lnTo>
                  <a:pt x="5721242" y="595154"/>
                </a:lnTo>
                <a:close/>
              </a:path>
            </a:pathLst>
          </a:custGeom>
          <a:solidFill>
            <a:srgbClr val="0032A9">
              <a:alpha val="35000"/>
            </a:srgbClr>
          </a:solidFill>
        </p:spPr>
        <p:txBody>
          <a:bodyPr wrap="square" lIns="0" tIns="0" rIns="0" bIns="0" rtlCol="0"/>
          <a:lstStyle/>
          <a:p>
            <a:endParaRPr sz="1092"/>
          </a:p>
        </p:txBody>
      </p:sp>
      <p:sp>
        <p:nvSpPr>
          <p:cNvPr id="7" name="object 6">
            <a:extLst>
              <a:ext uri="{FF2B5EF4-FFF2-40B4-BE49-F238E27FC236}">
                <a16:creationId xmlns:a16="http://schemas.microsoft.com/office/drawing/2014/main" id="{81B21DE6-0BD2-B529-6D6B-989753C4FB0E}"/>
              </a:ext>
            </a:extLst>
          </p:cNvPr>
          <p:cNvSpPr txBox="1">
            <a:spLocks/>
          </p:cNvSpPr>
          <p:nvPr/>
        </p:nvSpPr>
        <p:spPr>
          <a:xfrm>
            <a:off x="320032" y="330849"/>
            <a:ext cx="9277065" cy="6195506"/>
          </a:xfrm>
          <a:prstGeom prst="rect">
            <a:avLst/>
          </a:prstGeom>
        </p:spPr>
        <p:txBody>
          <a:bodyPr vert="horz" wrap="square" lIns="0" tIns="165953" rIns="0" bIns="0" rtlCol="0">
            <a:spAutoFit/>
          </a:bodyPr>
          <a:lstStyle>
            <a:lvl1pPr>
              <a:defRPr>
                <a:latin typeface="+mj-lt"/>
                <a:ea typeface="+mj-ea"/>
                <a:cs typeface="+mj-cs"/>
              </a:defRPr>
            </a:lvl1pPr>
          </a:lstStyle>
          <a:p>
            <a:pPr lvl="0"/>
            <a:r>
              <a:rPr lang="fr-CA" sz="2304" b="1" dirty="0">
                <a:latin typeface="Calibri" panose="020F0502020204030204" pitchFamily="34" charset="0"/>
                <a:ea typeface="Calibri" panose="020F0502020204030204" pitchFamily="34" charset="0"/>
                <a:cs typeface="Arial" panose="020B0604020202020204" pitchFamily="34" charset="0"/>
              </a:rPr>
              <a:t>Scénario A :</a:t>
            </a:r>
          </a:p>
          <a:p>
            <a:pPr lvl="0"/>
            <a:r>
              <a:rPr lang="fr-CA" sz="2304" dirty="0">
                <a:latin typeface="Calibri" panose="020F0502020204030204" pitchFamily="34" charset="0"/>
                <a:ea typeface="Calibri" panose="020F0502020204030204" pitchFamily="34" charset="0"/>
                <a:cs typeface="Arial" panose="020B0604020202020204" pitchFamily="34" charset="0"/>
              </a:rPr>
              <a:t>Elle réduit les risques d’incidents au travail.</a:t>
            </a:r>
          </a:p>
          <a:p>
            <a:pPr lvl="0"/>
            <a:r>
              <a:rPr lang="fr-CA" sz="2304" dirty="0">
                <a:latin typeface="Calibri" panose="020F0502020204030204" pitchFamily="34" charset="0"/>
                <a:ea typeface="Calibri" panose="020F0502020204030204" pitchFamily="34" charset="0"/>
                <a:cs typeface="Arial" panose="020B0604020202020204" pitchFamily="34" charset="0"/>
              </a:rPr>
              <a:t>Elle aide les personnes à l’étranger à accéder à des recours devant les tribunaux canadiens.</a:t>
            </a:r>
          </a:p>
          <a:p>
            <a:pPr lvl="0"/>
            <a:r>
              <a:rPr lang="fr-CA" sz="2304" dirty="0">
                <a:latin typeface="Calibri" panose="020F0502020204030204" pitchFamily="34" charset="0"/>
                <a:ea typeface="Calibri" panose="020F0502020204030204" pitchFamily="34" charset="0"/>
                <a:cs typeface="Arial" panose="020B0604020202020204" pitchFamily="34" charset="0"/>
              </a:rPr>
              <a:t>Elle concerne principalement le travail dans les usines de textile.</a:t>
            </a:r>
          </a:p>
          <a:p>
            <a:pPr lvl="0"/>
            <a:endParaRPr lang="fr-CA" sz="2304" dirty="0">
              <a:latin typeface="Calibri" panose="020F0502020204030204" pitchFamily="34" charset="0"/>
              <a:ea typeface="Calibri" panose="020F0502020204030204" pitchFamily="34" charset="0"/>
              <a:cs typeface="Arial" panose="020B0604020202020204" pitchFamily="34" charset="0"/>
            </a:endParaRPr>
          </a:p>
          <a:p>
            <a:pPr lvl="0"/>
            <a:r>
              <a:rPr lang="fr-CA" sz="2304" b="1" dirty="0">
                <a:latin typeface="Calibri" panose="020F0502020204030204" pitchFamily="34" charset="0"/>
                <a:ea typeface="Calibri" panose="020F0502020204030204" pitchFamily="34" charset="0"/>
                <a:cs typeface="Arial" panose="020B0604020202020204" pitchFamily="34" charset="0"/>
              </a:rPr>
              <a:t>Scénario B :</a:t>
            </a:r>
          </a:p>
          <a:p>
            <a:r>
              <a:rPr lang="fr-CA" sz="2304" dirty="0">
                <a:latin typeface="Calibri" panose="020F0502020204030204" pitchFamily="34" charset="0"/>
                <a:cs typeface="Arial" panose="020B0604020202020204" pitchFamily="34" charset="0"/>
              </a:rPr>
              <a:t>Elle prévient les violations des droits des femmes.</a:t>
            </a:r>
          </a:p>
          <a:p>
            <a:r>
              <a:rPr lang="fr-CA" sz="2304" dirty="0">
                <a:latin typeface="Calibri" panose="020F0502020204030204" pitchFamily="34" charset="0"/>
                <a:cs typeface="Arial" panose="020B0604020202020204" pitchFamily="34" charset="0"/>
              </a:rPr>
              <a:t>Elle aide les personnes à l’étranger à accéder à des recours devant les tribunaux de leur pays.</a:t>
            </a:r>
          </a:p>
          <a:p>
            <a:r>
              <a:rPr lang="fr-CA" sz="2304" dirty="0">
                <a:latin typeface="Calibri" panose="020F0502020204030204" pitchFamily="34" charset="0"/>
                <a:cs typeface="Arial" panose="020B0604020202020204" pitchFamily="34" charset="0"/>
              </a:rPr>
              <a:t>Elle s’applique à l’ensemble des droits humains.</a:t>
            </a:r>
          </a:p>
          <a:p>
            <a:pPr marL="311902" indent="-311902">
              <a:buFont typeface="+mj-lt"/>
              <a:buAutoNum type="arabicParenR"/>
            </a:pPr>
            <a:endParaRPr lang="fr-CA" sz="2304" dirty="0">
              <a:latin typeface="Calibri" panose="020F0502020204030204" pitchFamily="34" charset="0"/>
              <a:cs typeface="Arial" panose="020B0604020202020204" pitchFamily="34" charset="0"/>
            </a:endParaRPr>
          </a:p>
          <a:p>
            <a:pPr lvl="0"/>
            <a:r>
              <a:rPr lang="fr-CA" sz="2304" b="1" dirty="0">
                <a:latin typeface="Calibri" panose="020F0502020204030204" pitchFamily="34" charset="0"/>
                <a:ea typeface="Calibri" panose="020F0502020204030204" pitchFamily="34" charset="0"/>
                <a:cs typeface="Arial" panose="020B0604020202020204" pitchFamily="34" charset="0"/>
              </a:rPr>
              <a:t>Scénario C : </a:t>
            </a:r>
          </a:p>
          <a:p>
            <a:pPr lvl="0"/>
            <a:r>
              <a:rPr lang="fr-CA" sz="2304" dirty="0">
                <a:latin typeface="Calibri" panose="020F0502020204030204" pitchFamily="34" charset="0"/>
                <a:cs typeface="Arial" panose="020B0604020202020204" pitchFamily="34" charset="0"/>
              </a:rPr>
              <a:t>Elle pousse les compagnies à prévenir les violations des droits humains.</a:t>
            </a:r>
          </a:p>
          <a:p>
            <a:pPr lvl="0"/>
            <a:r>
              <a:rPr lang="fr-CA" sz="2304" dirty="0">
                <a:latin typeface="Calibri" panose="020F0502020204030204" pitchFamily="34" charset="0"/>
                <a:cs typeface="Arial" panose="020B0604020202020204" pitchFamily="34" charset="0"/>
              </a:rPr>
              <a:t>Elle permet aux personnes à l’étranger d’accéder à des recours devant les tribunaux canadiens. </a:t>
            </a:r>
          </a:p>
          <a:p>
            <a:pPr lvl="0"/>
            <a:r>
              <a:rPr lang="fr-CA" sz="2304" dirty="0">
                <a:latin typeface="Calibri" panose="020F0502020204030204" pitchFamily="34" charset="0"/>
                <a:cs typeface="Arial" panose="020B0604020202020204" pitchFamily="34" charset="0"/>
              </a:rPr>
              <a:t>Elle s’applique à l’ensemble des droits humains.</a:t>
            </a:r>
          </a:p>
        </p:txBody>
      </p:sp>
    </p:spTree>
    <p:extLst>
      <p:ext uri="{BB962C8B-B14F-4D97-AF65-F5344CB8AC3E}">
        <p14:creationId xmlns:p14="http://schemas.microsoft.com/office/powerpoint/2010/main" val="2386435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28" y="-19393"/>
            <a:ext cx="7473735" cy="6877008"/>
          </a:xfrm>
          <a:custGeom>
            <a:avLst/>
            <a:gdLst/>
            <a:ahLst/>
            <a:cxnLst/>
            <a:rect l="l" t="t" r="r" b="b"/>
            <a:pathLst>
              <a:path w="8953500" h="11308715">
                <a:moveTo>
                  <a:pt x="0" y="11308556"/>
                </a:moveTo>
                <a:lnTo>
                  <a:pt x="8952937" y="11308556"/>
                </a:lnTo>
                <a:lnTo>
                  <a:pt x="8952937" y="0"/>
                </a:lnTo>
                <a:lnTo>
                  <a:pt x="0" y="0"/>
                </a:lnTo>
                <a:lnTo>
                  <a:pt x="0" y="11308556"/>
                </a:lnTo>
                <a:close/>
              </a:path>
            </a:pathLst>
          </a:custGeom>
          <a:solidFill>
            <a:srgbClr val="F4B7DA"/>
          </a:solidFill>
        </p:spPr>
        <p:txBody>
          <a:bodyPr wrap="square" lIns="0" tIns="0" rIns="0" bIns="0" rtlCol="0"/>
          <a:lstStyle/>
          <a:p>
            <a:endParaRPr sz="1092"/>
          </a:p>
        </p:txBody>
      </p:sp>
      <p:sp>
        <p:nvSpPr>
          <p:cNvPr id="3" name="object 3"/>
          <p:cNvSpPr/>
          <p:nvPr/>
        </p:nvSpPr>
        <p:spPr>
          <a:xfrm>
            <a:off x="10182528" y="0"/>
            <a:ext cx="1435521" cy="6857615"/>
          </a:xfrm>
          <a:custGeom>
            <a:avLst/>
            <a:gdLst/>
            <a:ahLst/>
            <a:cxnLst/>
            <a:rect l="l" t="t" r="r" b="b"/>
            <a:pathLst>
              <a:path w="2367280" h="11308715">
                <a:moveTo>
                  <a:pt x="0" y="11308556"/>
                </a:moveTo>
                <a:lnTo>
                  <a:pt x="2366909" y="11308556"/>
                </a:lnTo>
                <a:lnTo>
                  <a:pt x="2366909" y="0"/>
                </a:lnTo>
                <a:lnTo>
                  <a:pt x="0" y="0"/>
                </a:lnTo>
                <a:lnTo>
                  <a:pt x="0" y="11308556"/>
                </a:lnTo>
                <a:close/>
              </a:path>
            </a:pathLst>
          </a:custGeom>
          <a:solidFill>
            <a:srgbClr val="EC58B2">
              <a:alpha val="77049"/>
            </a:srgbClr>
          </a:solidFill>
        </p:spPr>
        <p:txBody>
          <a:bodyPr wrap="square" lIns="0" tIns="0" rIns="0" bIns="0" rtlCol="0"/>
          <a:lstStyle/>
          <a:p>
            <a:endParaRPr sz="1092"/>
          </a:p>
        </p:txBody>
      </p:sp>
      <p:sp>
        <p:nvSpPr>
          <p:cNvPr id="4" name="object 4"/>
          <p:cNvSpPr/>
          <p:nvPr/>
        </p:nvSpPr>
        <p:spPr>
          <a:xfrm>
            <a:off x="7474162" y="0"/>
            <a:ext cx="3941521" cy="6857615"/>
          </a:xfrm>
          <a:custGeom>
            <a:avLst/>
            <a:gdLst/>
            <a:ahLst/>
            <a:cxnLst/>
            <a:rect l="l" t="t" r="r" b="b"/>
            <a:pathLst>
              <a:path w="6499859" h="11308715">
                <a:moveTo>
                  <a:pt x="2837623" y="0"/>
                </a:moveTo>
                <a:lnTo>
                  <a:pt x="792348" y="0"/>
                </a:lnTo>
                <a:lnTo>
                  <a:pt x="786690" y="72647"/>
                </a:lnTo>
                <a:lnTo>
                  <a:pt x="762230" y="479692"/>
                </a:lnTo>
                <a:lnTo>
                  <a:pt x="2837623" y="479692"/>
                </a:lnTo>
                <a:lnTo>
                  <a:pt x="2837623" y="0"/>
                </a:lnTo>
                <a:close/>
              </a:path>
              <a:path w="6499859" h="11308715">
                <a:moveTo>
                  <a:pt x="5679214" y="0"/>
                </a:moveTo>
                <a:lnTo>
                  <a:pt x="2962865" y="0"/>
                </a:lnTo>
                <a:lnTo>
                  <a:pt x="2962865" y="479692"/>
                </a:lnTo>
                <a:lnTo>
                  <a:pt x="5712436" y="479692"/>
                </a:lnTo>
                <a:lnTo>
                  <a:pt x="5701931" y="329005"/>
                </a:lnTo>
                <a:lnTo>
                  <a:pt x="3213360" y="329005"/>
                </a:lnTo>
                <a:lnTo>
                  <a:pt x="3179941" y="321850"/>
                </a:lnTo>
                <a:lnTo>
                  <a:pt x="3152206" y="302586"/>
                </a:lnTo>
                <a:lnTo>
                  <a:pt x="3133277" y="274517"/>
                </a:lnTo>
                <a:lnTo>
                  <a:pt x="3126274" y="240945"/>
                </a:lnTo>
                <a:lnTo>
                  <a:pt x="3133275" y="207521"/>
                </a:lnTo>
                <a:lnTo>
                  <a:pt x="3152202" y="179787"/>
                </a:lnTo>
                <a:lnTo>
                  <a:pt x="3179936" y="160860"/>
                </a:lnTo>
                <a:lnTo>
                  <a:pt x="3213360" y="153859"/>
                </a:lnTo>
                <a:lnTo>
                  <a:pt x="5689721" y="153859"/>
                </a:lnTo>
                <a:lnTo>
                  <a:pt x="5684060" y="72647"/>
                </a:lnTo>
                <a:lnTo>
                  <a:pt x="5679214" y="0"/>
                </a:lnTo>
                <a:close/>
              </a:path>
              <a:path w="6499859" h="11308715">
                <a:moveTo>
                  <a:pt x="5689721" y="153859"/>
                </a:moveTo>
                <a:lnTo>
                  <a:pt x="3213360" y="153859"/>
                </a:lnTo>
                <a:lnTo>
                  <a:pt x="3246937" y="160860"/>
                </a:lnTo>
                <a:lnTo>
                  <a:pt x="3275010" y="179787"/>
                </a:lnTo>
                <a:lnTo>
                  <a:pt x="3294275" y="207521"/>
                </a:lnTo>
                <a:lnTo>
                  <a:pt x="3301431" y="240945"/>
                </a:lnTo>
                <a:lnTo>
                  <a:pt x="3294275" y="274517"/>
                </a:lnTo>
                <a:lnTo>
                  <a:pt x="3275010" y="302586"/>
                </a:lnTo>
                <a:lnTo>
                  <a:pt x="3246937" y="321850"/>
                </a:lnTo>
                <a:lnTo>
                  <a:pt x="3213360" y="329005"/>
                </a:lnTo>
                <a:lnTo>
                  <a:pt x="5701931" y="329005"/>
                </a:lnTo>
                <a:lnTo>
                  <a:pt x="5689721" y="153859"/>
                </a:lnTo>
                <a:close/>
              </a:path>
              <a:path w="6499859" h="11308715">
                <a:moveTo>
                  <a:pt x="2840555" y="595154"/>
                </a:moveTo>
                <a:lnTo>
                  <a:pt x="1942299" y="595154"/>
                </a:lnTo>
                <a:lnTo>
                  <a:pt x="1936186" y="616384"/>
                </a:lnTo>
                <a:lnTo>
                  <a:pt x="1927772" y="643318"/>
                </a:lnTo>
                <a:lnTo>
                  <a:pt x="1903476" y="711686"/>
                </a:lnTo>
                <a:lnTo>
                  <a:pt x="1887315" y="751815"/>
                </a:lnTo>
                <a:lnTo>
                  <a:pt x="1868290" y="795037"/>
                </a:lnTo>
                <a:lnTo>
                  <a:pt x="1846261" y="840700"/>
                </a:lnTo>
                <a:lnTo>
                  <a:pt x="1821088" y="888149"/>
                </a:lnTo>
                <a:lnTo>
                  <a:pt x="1792630" y="936734"/>
                </a:lnTo>
                <a:lnTo>
                  <a:pt x="1760746" y="985801"/>
                </a:lnTo>
                <a:lnTo>
                  <a:pt x="1725297" y="1034697"/>
                </a:lnTo>
                <a:lnTo>
                  <a:pt x="1686142" y="1082770"/>
                </a:lnTo>
                <a:lnTo>
                  <a:pt x="1643140" y="1129368"/>
                </a:lnTo>
                <a:lnTo>
                  <a:pt x="1596151" y="1173836"/>
                </a:lnTo>
                <a:lnTo>
                  <a:pt x="1545034" y="1215524"/>
                </a:lnTo>
                <a:lnTo>
                  <a:pt x="1487077" y="1256067"/>
                </a:lnTo>
                <a:lnTo>
                  <a:pt x="1427355" y="1292274"/>
                </a:lnTo>
                <a:lnTo>
                  <a:pt x="1366436" y="1324390"/>
                </a:lnTo>
                <a:lnTo>
                  <a:pt x="1304890" y="1352660"/>
                </a:lnTo>
                <a:lnTo>
                  <a:pt x="1243284" y="1377328"/>
                </a:lnTo>
                <a:lnTo>
                  <a:pt x="1182187" y="1398640"/>
                </a:lnTo>
                <a:lnTo>
                  <a:pt x="1122168" y="1416840"/>
                </a:lnTo>
                <a:lnTo>
                  <a:pt x="1063796" y="1432172"/>
                </a:lnTo>
                <a:lnTo>
                  <a:pt x="1007638" y="1444883"/>
                </a:lnTo>
                <a:lnTo>
                  <a:pt x="954263" y="1455216"/>
                </a:lnTo>
                <a:lnTo>
                  <a:pt x="904241" y="1463417"/>
                </a:lnTo>
                <a:lnTo>
                  <a:pt x="858139" y="1469729"/>
                </a:lnTo>
                <a:lnTo>
                  <a:pt x="816526" y="1474399"/>
                </a:lnTo>
                <a:lnTo>
                  <a:pt x="749042" y="1479790"/>
                </a:lnTo>
                <a:lnTo>
                  <a:pt x="706337" y="1481546"/>
                </a:lnTo>
                <a:lnTo>
                  <a:pt x="695698" y="1481674"/>
                </a:lnTo>
                <a:lnTo>
                  <a:pt x="627198" y="2489523"/>
                </a:lnTo>
                <a:lnTo>
                  <a:pt x="0" y="11308556"/>
                </a:lnTo>
                <a:lnTo>
                  <a:pt x="2031352" y="11308556"/>
                </a:lnTo>
                <a:lnTo>
                  <a:pt x="3132148" y="3885834"/>
                </a:lnTo>
                <a:lnTo>
                  <a:pt x="5956483" y="3885834"/>
                </a:lnTo>
                <a:lnTo>
                  <a:pt x="5899192" y="3103039"/>
                </a:lnTo>
                <a:lnTo>
                  <a:pt x="2840555" y="3103039"/>
                </a:lnTo>
                <a:lnTo>
                  <a:pt x="2840555" y="595154"/>
                </a:lnTo>
                <a:close/>
              </a:path>
              <a:path w="6499859" h="11308715">
                <a:moveTo>
                  <a:pt x="5956483" y="3885834"/>
                </a:moveTo>
                <a:lnTo>
                  <a:pt x="3132148" y="3885834"/>
                </a:lnTo>
                <a:lnTo>
                  <a:pt x="4412164" y="11308556"/>
                </a:lnTo>
                <a:lnTo>
                  <a:pt x="6499734" y="11308556"/>
                </a:lnTo>
                <a:lnTo>
                  <a:pt x="5956483" y="3885834"/>
                </a:lnTo>
                <a:close/>
              </a:path>
              <a:path w="6499859" h="11308715">
                <a:moveTo>
                  <a:pt x="4553895" y="595154"/>
                </a:moveTo>
                <a:lnTo>
                  <a:pt x="3560732" y="595154"/>
                </a:lnTo>
                <a:lnTo>
                  <a:pt x="3560628" y="2469084"/>
                </a:lnTo>
                <a:lnTo>
                  <a:pt x="3559572" y="2486936"/>
                </a:lnTo>
                <a:lnTo>
                  <a:pt x="3550136" y="2547368"/>
                </a:lnTo>
                <a:lnTo>
                  <a:pt x="3539523" y="2587439"/>
                </a:lnTo>
                <a:lnTo>
                  <a:pt x="3523490" y="2632406"/>
                </a:lnTo>
                <a:lnTo>
                  <a:pt x="3500921" y="2681016"/>
                </a:lnTo>
                <a:lnTo>
                  <a:pt x="3470699" y="2732014"/>
                </a:lnTo>
                <a:lnTo>
                  <a:pt x="3431708" y="2784146"/>
                </a:lnTo>
                <a:lnTo>
                  <a:pt x="3382830" y="2836157"/>
                </a:lnTo>
                <a:lnTo>
                  <a:pt x="3322948" y="2886792"/>
                </a:lnTo>
                <a:lnTo>
                  <a:pt x="3248895" y="2939026"/>
                </a:lnTo>
                <a:lnTo>
                  <a:pt x="3179749" y="2981569"/>
                </a:lnTo>
                <a:lnTo>
                  <a:pt x="3116460" y="3015402"/>
                </a:lnTo>
                <a:lnTo>
                  <a:pt x="3059980" y="3041504"/>
                </a:lnTo>
                <a:lnTo>
                  <a:pt x="3011257" y="3060854"/>
                </a:lnTo>
                <a:lnTo>
                  <a:pt x="2971244" y="3074431"/>
                </a:lnTo>
                <a:lnTo>
                  <a:pt x="2912961" y="3090319"/>
                </a:lnTo>
                <a:lnTo>
                  <a:pt x="2840555" y="3103039"/>
                </a:lnTo>
                <a:lnTo>
                  <a:pt x="5899192" y="3103039"/>
                </a:lnTo>
                <a:lnTo>
                  <a:pt x="5846484" y="2382867"/>
                </a:lnTo>
                <a:lnTo>
                  <a:pt x="5783868" y="1481674"/>
                </a:lnTo>
                <a:lnTo>
                  <a:pt x="5764779" y="1480916"/>
                </a:lnTo>
                <a:lnTo>
                  <a:pt x="5710446" y="1477398"/>
                </a:lnTo>
                <a:lnTo>
                  <a:pt x="5637489" y="1469897"/>
                </a:lnTo>
                <a:lnTo>
                  <a:pt x="5595122" y="1464163"/>
                </a:lnTo>
                <a:lnTo>
                  <a:pt x="5549412" y="1456843"/>
                </a:lnTo>
                <a:lnTo>
                  <a:pt x="5500797" y="1447742"/>
                </a:lnTo>
                <a:lnTo>
                  <a:pt x="5449715" y="1436663"/>
                </a:lnTo>
                <a:lnTo>
                  <a:pt x="5396603" y="1423410"/>
                </a:lnTo>
                <a:lnTo>
                  <a:pt x="5341899" y="1407786"/>
                </a:lnTo>
                <a:lnTo>
                  <a:pt x="5286042" y="1389594"/>
                </a:lnTo>
                <a:lnTo>
                  <a:pt x="5229468" y="1368639"/>
                </a:lnTo>
                <a:lnTo>
                  <a:pt x="5172615" y="1344723"/>
                </a:lnTo>
                <a:lnTo>
                  <a:pt x="5115921" y="1317650"/>
                </a:lnTo>
                <a:lnTo>
                  <a:pt x="5059824" y="1287223"/>
                </a:lnTo>
                <a:lnTo>
                  <a:pt x="5004762" y="1253247"/>
                </a:lnTo>
                <a:lnTo>
                  <a:pt x="4951171" y="1215524"/>
                </a:lnTo>
                <a:lnTo>
                  <a:pt x="4900050" y="1173798"/>
                </a:lnTo>
                <a:lnTo>
                  <a:pt x="4853058" y="1129223"/>
                </a:lnTo>
                <a:lnTo>
                  <a:pt x="4810054" y="1082471"/>
                </a:lnTo>
                <a:lnTo>
                  <a:pt x="4770898" y="1034209"/>
                </a:lnTo>
                <a:lnTo>
                  <a:pt x="4735449" y="985107"/>
                </a:lnTo>
                <a:lnTo>
                  <a:pt x="4703565" y="935835"/>
                </a:lnTo>
                <a:lnTo>
                  <a:pt x="4675108" y="887062"/>
                </a:lnTo>
                <a:lnTo>
                  <a:pt x="4649935" y="839457"/>
                </a:lnTo>
                <a:lnTo>
                  <a:pt x="4627907" y="793689"/>
                </a:lnTo>
                <a:lnTo>
                  <a:pt x="4608882" y="750429"/>
                </a:lnTo>
                <a:lnTo>
                  <a:pt x="4592721" y="710344"/>
                </a:lnTo>
                <a:lnTo>
                  <a:pt x="4579282" y="674105"/>
                </a:lnTo>
                <a:lnTo>
                  <a:pt x="4560010" y="615841"/>
                </a:lnTo>
                <a:lnTo>
                  <a:pt x="4553895" y="595154"/>
                </a:lnTo>
                <a:close/>
              </a:path>
              <a:path w="6499859" h="11308715">
                <a:moveTo>
                  <a:pt x="3432547" y="595154"/>
                </a:moveTo>
                <a:lnTo>
                  <a:pt x="2965807" y="595154"/>
                </a:lnTo>
                <a:lnTo>
                  <a:pt x="2965807" y="2943544"/>
                </a:lnTo>
                <a:lnTo>
                  <a:pt x="3040189" y="2912696"/>
                </a:lnTo>
                <a:lnTo>
                  <a:pt x="3085275" y="2889923"/>
                </a:lnTo>
                <a:lnTo>
                  <a:pt x="3134797" y="2861670"/>
                </a:lnTo>
                <a:lnTo>
                  <a:pt x="3188134" y="2827503"/>
                </a:lnTo>
                <a:lnTo>
                  <a:pt x="3244668" y="2786986"/>
                </a:lnTo>
                <a:lnTo>
                  <a:pt x="3307581" y="2731757"/>
                </a:lnTo>
                <a:lnTo>
                  <a:pt x="3354605" y="2675768"/>
                </a:lnTo>
                <a:lnTo>
                  <a:pt x="3388051" y="2621521"/>
                </a:lnTo>
                <a:lnTo>
                  <a:pt x="3410232" y="2571521"/>
                </a:lnTo>
                <a:lnTo>
                  <a:pt x="3423460" y="2528273"/>
                </a:lnTo>
                <a:lnTo>
                  <a:pt x="3432305" y="2472050"/>
                </a:lnTo>
                <a:lnTo>
                  <a:pt x="3432547" y="2464083"/>
                </a:lnTo>
                <a:lnTo>
                  <a:pt x="3432547" y="595154"/>
                </a:lnTo>
                <a:close/>
              </a:path>
              <a:path w="6499859" h="11308715">
                <a:moveTo>
                  <a:pt x="1807267" y="595154"/>
                </a:moveTo>
                <a:lnTo>
                  <a:pt x="752451" y="595154"/>
                </a:lnTo>
                <a:lnTo>
                  <a:pt x="699615" y="1356427"/>
                </a:lnTo>
                <a:lnTo>
                  <a:pt x="741268" y="1354004"/>
                </a:lnTo>
                <a:lnTo>
                  <a:pt x="808736" y="1347724"/>
                </a:lnTo>
                <a:lnTo>
                  <a:pt x="850517" y="1342500"/>
                </a:lnTo>
                <a:lnTo>
                  <a:pt x="896790" y="1335545"/>
                </a:lnTo>
                <a:lnTo>
                  <a:pt x="946903" y="1326606"/>
                </a:lnTo>
                <a:lnTo>
                  <a:pt x="1000201" y="1315427"/>
                </a:lnTo>
                <a:lnTo>
                  <a:pt x="1056031" y="1301753"/>
                </a:lnTo>
                <a:lnTo>
                  <a:pt x="1113740" y="1285328"/>
                </a:lnTo>
                <a:lnTo>
                  <a:pt x="1172674" y="1265898"/>
                </a:lnTo>
                <a:lnTo>
                  <a:pt x="1232178" y="1243208"/>
                </a:lnTo>
                <a:lnTo>
                  <a:pt x="1291601" y="1217002"/>
                </a:lnTo>
                <a:lnTo>
                  <a:pt x="1350287" y="1187025"/>
                </a:lnTo>
                <a:lnTo>
                  <a:pt x="1407584" y="1153022"/>
                </a:lnTo>
                <a:lnTo>
                  <a:pt x="1462837" y="1114738"/>
                </a:lnTo>
                <a:lnTo>
                  <a:pt x="1509324" y="1076999"/>
                </a:lnTo>
                <a:lnTo>
                  <a:pt x="1552039" y="1036479"/>
                </a:lnTo>
                <a:lnTo>
                  <a:pt x="1591103" y="993834"/>
                </a:lnTo>
                <a:lnTo>
                  <a:pt x="1626636" y="949721"/>
                </a:lnTo>
                <a:lnTo>
                  <a:pt x="1658757" y="904800"/>
                </a:lnTo>
                <a:lnTo>
                  <a:pt x="1687585" y="859725"/>
                </a:lnTo>
                <a:lnTo>
                  <a:pt x="1713242" y="815156"/>
                </a:lnTo>
                <a:lnTo>
                  <a:pt x="1735846" y="771749"/>
                </a:lnTo>
                <a:lnTo>
                  <a:pt x="1755517" y="730161"/>
                </a:lnTo>
                <a:lnTo>
                  <a:pt x="1772374" y="691051"/>
                </a:lnTo>
                <a:lnTo>
                  <a:pt x="1786539" y="655074"/>
                </a:lnTo>
                <a:lnTo>
                  <a:pt x="1807267" y="595154"/>
                </a:lnTo>
                <a:close/>
              </a:path>
              <a:path w="6499859" h="11308715">
                <a:moveTo>
                  <a:pt x="5721242" y="595154"/>
                </a:moveTo>
                <a:lnTo>
                  <a:pt x="4685011" y="595154"/>
                </a:lnTo>
                <a:lnTo>
                  <a:pt x="4694150" y="622890"/>
                </a:lnTo>
                <a:lnTo>
                  <a:pt x="4719891" y="691051"/>
                </a:lnTo>
                <a:lnTo>
                  <a:pt x="4736713" y="730161"/>
                </a:lnTo>
                <a:lnTo>
                  <a:pt x="4756317" y="771749"/>
                </a:lnTo>
                <a:lnTo>
                  <a:pt x="4778813" y="815156"/>
                </a:lnTo>
                <a:lnTo>
                  <a:pt x="4804311" y="859725"/>
                </a:lnTo>
                <a:lnTo>
                  <a:pt x="4832921" y="904800"/>
                </a:lnTo>
                <a:lnTo>
                  <a:pt x="4864753" y="949721"/>
                </a:lnTo>
                <a:lnTo>
                  <a:pt x="4899918" y="993834"/>
                </a:lnTo>
                <a:lnTo>
                  <a:pt x="4938525" y="1036479"/>
                </a:lnTo>
                <a:lnTo>
                  <a:pt x="4980686" y="1076999"/>
                </a:lnTo>
                <a:lnTo>
                  <a:pt x="5026509" y="1114738"/>
                </a:lnTo>
                <a:lnTo>
                  <a:pt x="5078122" y="1150924"/>
                </a:lnTo>
                <a:lnTo>
                  <a:pt x="5131619" y="1183301"/>
                </a:lnTo>
                <a:lnTo>
                  <a:pt x="5186459" y="1212083"/>
                </a:lnTo>
                <a:lnTo>
                  <a:pt x="5242101" y="1237484"/>
                </a:lnTo>
                <a:lnTo>
                  <a:pt x="5298001" y="1259718"/>
                </a:lnTo>
                <a:lnTo>
                  <a:pt x="5353619" y="1278999"/>
                </a:lnTo>
                <a:lnTo>
                  <a:pt x="5408413" y="1295541"/>
                </a:lnTo>
                <a:lnTo>
                  <a:pt x="5461840" y="1309556"/>
                </a:lnTo>
                <a:lnTo>
                  <a:pt x="5513359" y="1321261"/>
                </a:lnTo>
                <a:lnTo>
                  <a:pt x="5562429" y="1330867"/>
                </a:lnTo>
                <a:lnTo>
                  <a:pt x="5608507" y="1338590"/>
                </a:lnTo>
                <a:lnTo>
                  <a:pt x="5651052" y="1344642"/>
                </a:lnTo>
                <a:lnTo>
                  <a:pt x="5689522" y="1349238"/>
                </a:lnTo>
                <a:lnTo>
                  <a:pt x="5752068" y="1354917"/>
                </a:lnTo>
                <a:lnTo>
                  <a:pt x="5775062" y="1356427"/>
                </a:lnTo>
                <a:lnTo>
                  <a:pt x="5721242" y="595154"/>
                </a:lnTo>
                <a:close/>
              </a:path>
            </a:pathLst>
          </a:custGeom>
          <a:solidFill>
            <a:srgbClr val="0032A9">
              <a:alpha val="35000"/>
            </a:srgbClr>
          </a:solidFill>
        </p:spPr>
        <p:txBody>
          <a:bodyPr wrap="square" lIns="0" tIns="0" rIns="0" bIns="0" rtlCol="0"/>
          <a:lstStyle/>
          <a:p>
            <a:endParaRPr sz="1092"/>
          </a:p>
        </p:txBody>
      </p:sp>
      <p:sp>
        <p:nvSpPr>
          <p:cNvPr id="7" name="object 6">
            <a:extLst>
              <a:ext uri="{FF2B5EF4-FFF2-40B4-BE49-F238E27FC236}">
                <a16:creationId xmlns:a16="http://schemas.microsoft.com/office/drawing/2014/main" id="{81B21DE6-0BD2-B529-6D6B-989753C4FB0E}"/>
              </a:ext>
            </a:extLst>
          </p:cNvPr>
          <p:cNvSpPr txBox="1">
            <a:spLocks/>
          </p:cNvSpPr>
          <p:nvPr/>
        </p:nvSpPr>
        <p:spPr>
          <a:xfrm>
            <a:off x="320032" y="330849"/>
            <a:ext cx="9277065" cy="6195506"/>
          </a:xfrm>
          <a:prstGeom prst="rect">
            <a:avLst/>
          </a:prstGeom>
        </p:spPr>
        <p:txBody>
          <a:bodyPr vert="horz" wrap="square" lIns="0" tIns="165953" rIns="0" bIns="0" rtlCol="0">
            <a:spAutoFit/>
          </a:bodyPr>
          <a:lstStyle>
            <a:lvl1pPr>
              <a:defRPr>
                <a:latin typeface="+mj-lt"/>
                <a:ea typeface="+mj-ea"/>
                <a:cs typeface="+mj-cs"/>
              </a:defRPr>
            </a:lvl1pPr>
          </a:lstStyle>
          <a:p>
            <a:pPr lvl="0"/>
            <a:r>
              <a:rPr lang="fr-CA" sz="2304" b="1" dirty="0">
                <a:latin typeface="Calibri" panose="020F0502020204030204" pitchFamily="34" charset="0"/>
                <a:ea typeface="Calibri" panose="020F0502020204030204" pitchFamily="34" charset="0"/>
                <a:cs typeface="Arial" panose="020B0604020202020204" pitchFamily="34" charset="0"/>
              </a:rPr>
              <a:t>Scénario A :</a:t>
            </a:r>
          </a:p>
          <a:p>
            <a:pPr lvl="0"/>
            <a:r>
              <a:rPr lang="fr-CA" sz="2304" dirty="0">
                <a:latin typeface="Calibri" panose="020F0502020204030204" pitchFamily="34" charset="0"/>
                <a:ea typeface="Calibri" panose="020F0502020204030204" pitchFamily="34" charset="0"/>
                <a:cs typeface="Arial" panose="020B0604020202020204" pitchFamily="34" charset="0"/>
              </a:rPr>
              <a:t>Elle réduit les risques d’incidents au travail.</a:t>
            </a:r>
          </a:p>
          <a:p>
            <a:pPr lvl="0"/>
            <a:r>
              <a:rPr lang="fr-CA" sz="2304" dirty="0">
                <a:latin typeface="Calibri" panose="020F0502020204030204" pitchFamily="34" charset="0"/>
                <a:ea typeface="Calibri" panose="020F0502020204030204" pitchFamily="34" charset="0"/>
                <a:cs typeface="Arial" panose="020B0604020202020204" pitchFamily="34" charset="0"/>
              </a:rPr>
              <a:t>Elle aide les personnes à l’étranger à accéder à des recours devant les tribunaux canadiens.</a:t>
            </a:r>
          </a:p>
          <a:p>
            <a:pPr lvl="0"/>
            <a:r>
              <a:rPr lang="fr-CA" sz="2304" dirty="0">
                <a:latin typeface="Calibri" panose="020F0502020204030204" pitchFamily="34" charset="0"/>
                <a:ea typeface="Calibri" panose="020F0502020204030204" pitchFamily="34" charset="0"/>
                <a:cs typeface="Arial" panose="020B0604020202020204" pitchFamily="34" charset="0"/>
              </a:rPr>
              <a:t>Elle concerne principalement le travail dans les usines de textile.</a:t>
            </a:r>
          </a:p>
          <a:p>
            <a:pPr lvl="0"/>
            <a:endParaRPr lang="fr-CA" sz="2304" dirty="0">
              <a:latin typeface="Calibri" panose="020F0502020204030204" pitchFamily="34" charset="0"/>
              <a:ea typeface="Calibri" panose="020F0502020204030204" pitchFamily="34" charset="0"/>
              <a:cs typeface="Arial" panose="020B0604020202020204" pitchFamily="34" charset="0"/>
            </a:endParaRPr>
          </a:p>
          <a:p>
            <a:pPr lvl="0"/>
            <a:r>
              <a:rPr lang="fr-CA" sz="2304" b="1" dirty="0">
                <a:latin typeface="Calibri" panose="020F0502020204030204" pitchFamily="34" charset="0"/>
                <a:ea typeface="Calibri" panose="020F0502020204030204" pitchFamily="34" charset="0"/>
                <a:cs typeface="Arial" panose="020B0604020202020204" pitchFamily="34" charset="0"/>
              </a:rPr>
              <a:t>Scénario B :</a:t>
            </a:r>
          </a:p>
          <a:p>
            <a:r>
              <a:rPr lang="fr-CA" sz="2304" dirty="0">
                <a:latin typeface="Calibri" panose="020F0502020204030204" pitchFamily="34" charset="0"/>
                <a:cs typeface="Arial" panose="020B0604020202020204" pitchFamily="34" charset="0"/>
              </a:rPr>
              <a:t>Elle prévient les violations des droits des femmes.</a:t>
            </a:r>
          </a:p>
          <a:p>
            <a:r>
              <a:rPr lang="fr-CA" sz="2304" dirty="0">
                <a:latin typeface="Calibri" panose="020F0502020204030204" pitchFamily="34" charset="0"/>
                <a:cs typeface="Arial" panose="020B0604020202020204" pitchFamily="34" charset="0"/>
              </a:rPr>
              <a:t>Elle aide les personnes à l’étranger à accéder à des recours devant les tribunaux de leur pays.</a:t>
            </a:r>
          </a:p>
          <a:p>
            <a:r>
              <a:rPr lang="fr-CA" sz="2304" dirty="0">
                <a:latin typeface="Calibri" panose="020F0502020204030204" pitchFamily="34" charset="0"/>
                <a:cs typeface="Arial" panose="020B0604020202020204" pitchFamily="34" charset="0"/>
              </a:rPr>
              <a:t>Elle s’applique à l’ensemble des droits humains.</a:t>
            </a:r>
          </a:p>
          <a:p>
            <a:pPr marL="311902" indent="-311902">
              <a:buFont typeface="+mj-lt"/>
              <a:buAutoNum type="arabicParenR"/>
            </a:pPr>
            <a:endParaRPr lang="fr-CA" sz="2304" dirty="0">
              <a:latin typeface="Calibri" panose="020F0502020204030204" pitchFamily="34" charset="0"/>
              <a:cs typeface="Arial" panose="020B0604020202020204" pitchFamily="34" charset="0"/>
            </a:endParaRPr>
          </a:p>
          <a:p>
            <a:pPr lvl="0"/>
            <a:r>
              <a:rPr lang="fr-CA" sz="2304" b="1" dirty="0">
                <a:solidFill>
                  <a:srgbClr val="00B050"/>
                </a:solidFill>
                <a:latin typeface="Calibri" panose="020F0502020204030204" pitchFamily="34" charset="0"/>
                <a:ea typeface="Calibri" panose="020F0502020204030204" pitchFamily="34" charset="0"/>
                <a:cs typeface="Arial" panose="020B0604020202020204" pitchFamily="34" charset="0"/>
              </a:rPr>
              <a:t>Scénario C : </a:t>
            </a:r>
          </a:p>
          <a:p>
            <a:pPr lvl="0"/>
            <a:r>
              <a:rPr lang="fr-CA" sz="2304" dirty="0">
                <a:solidFill>
                  <a:srgbClr val="00B050"/>
                </a:solidFill>
                <a:latin typeface="Calibri" panose="020F0502020204030204" pitchFamily="34" charset="0"/>
                <a:cs typeface="Arial" panose="020B0604020202020204" pitchFamily="34" charset="0"/>
              </a:rPr>
              <a:t>Elle pousse les compagnies à prévenir les violations des droits humains.</a:t>
            </a:r>
          </a:p>
          <a:p>
            <a:pPr lvl="0"/>
            <a:r>
              <a:rPr lang="fr-CA" sz="2304" dirty="0">
                <a:solidFill>
                  <a:srgbClr val="00B050"/>
                </a:solidFill>
                <a:latin typeface="Calibri" panose="020F0502020204030204" pitchFamily="34" charset="0"/>
                <a:cs typeface="Arial" panose="020B0604020202020204" pitchFamily="34" charset="0"/>
              </a:rPr>
              <a:t>Elle permet aux personnes à l’étranger d’accéder à des recours devant les tribunaux canadiens. </a:t>
            </a:r>
          </a:p>
          <a:p>
            <a:pPr lvl="0"/>
            <a:r>
              <a:rPr lang="fr-CA" sz="2304" dirty="0">
                <a:solidFill>
                  <a:srgbClr val="00B050"/>
                </a:solidFill>
                <a:latin typeface="Calibri" panose="020F0502020204030204" pitchFamily="34" charset="0"/>
                <a:cs typeface="Arial" panose="020B0604020202020204" pitchFamily="34" charset="0"/>
              </a:rPr>
              <a:t>Elle s’applique à l’ensemble des droits humains.</a:t>
            </a:r>
          </a:p>
        </p:txBody>
      </p:sp>
    </p:spTree>
    <p:extLst>
      <p:ext uri="{BB962C8B-B14F-4D97-AF65-F5344CB8AC3E}">
        <p14:creationId xmlns:p14="http://schemas.microsoft.com/office/powerpoint/2010/main" val="1378664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AC527CF6-ACDE-3A77-B06A-ADE37F5ADF94}"/>
              </a:ext>
            </a:extLst>
          </p:cNvPr>
          <p:cNvSpPr/>
          <p:nvPr/>
        </p:nvSpPr>
        <p:spPr>
          <a:xfrm>
            <a:off x="0" y="-2"/>
            <a:ext cx="7251194" cy="6857615"/>
          </a:xfrm>
          <a:custGeom>
            <a:avLst/>
            <a:gdLst/>
            <a:ahLst/>
            <a:cxnLst/>
            <a:rect l="l" t="t" r="r" b="b"/>
            <a:pathLst>
              <a:path w="8953500" h="11308715">
                <a:moveTo>
                  <a:pt x="0" y="11308556"/>
                </a:moveTo>
                <a:lnTo>
                  <a:pt x="8952937" y="11308556"/>
                </a:lnTo>
                <a:lnTo>
                  <a:pt x="8952937" y="0"/>
                </a:lnTo>
                <a:lnTo>
                  <a:pt x="0" y="0"/>
                </a:lnTo>
                <a:lnTo>
                  <a:pt x="0" y="11308556"/>
                </a:lnTo>
                <a:close/>
              </a:path>
            </a:pathLst>
          </a:custGeom>
          <a:solidFill>
            <a:srgbClr val="59B932">
              <a:alpha val="32778"/>
            </a:srgbClr>
          </a:solidFill>
        </p:spPr>
        <p:txBody>
          <a:bodyPr wrap="square" lIns="0" tIns="0" rIns="0" bIns="0" rtlCol="0"/>
          <a:lstStyle/>
          <a:p>
            <a:r>
              <a:rPr lang="fr-CA" sz="1092" dirty="0"/>
              <a:t> </a:t>
            </a:r>
            <a:endParaRPr sz="1092" dirty="0"/>
          </a:p>
        </p:txBody>
      </p:sp>
      <p:sp>
        <p:nvSpPr>
          <p:cNvPr id="7" name="object 6">
            <a:extLst>
              <a:ext uri="{FF2B5EF4-FFF2-40B4-BE49-F238E27FC236}">
                <a16:creationId xmlns:a16="http://schemas.microsoft.com/office/drawing/2014/main" id="{917D3BBE-C4EF-6838-D097-39A7BBCB7B84}"/>
              </a:ext>
            </a:extLst>
          </p:cNvPr>
          <p:cNvSpPr txBox="1">
            <a:spLocks/>
          </p:cNvSpPr>
          <p:nvPr/>
        </p:nvSpPr>
        <p:spPr>
          <a:xfrm>
            <a:off x="393711" y="4413592"/>
            <a:ext cx="6821193" cy="1809818"/>
          </a:xfrm>
          <a:prstGeom prst="rect">
            <a:avLst/>
          </a:prstGeom>
        </p:spPr>
        <p:txBody>
          <a:bodyPr vert="horz" wrap="square" lIns="0" tIns="165953" rIns="0" bIns="0" rtlCol="0">
            <a:spAutoFit/>
          </a:bodyPr>
          <a:lstStyle>
            <a:lvl1pPr>
              <a:defRPr>
                <a:latin typeface="+mj-lt"/>
                <a:ea typeface="+mj-ea"/>
                <a:cs typeface="+mj-cs"/>
              </a:defRPr>
            </a:lvl1pPr>
          </a:lstStyle>
          <a:p>
            <a:pPr marR="3081">
              <a:spcBef>
                <a:spcPts val="58"/>
              </a:spcBef>
            </a:pPr>
            <a:r>
              <a:rPr lang="fr-CA" sz="5336" b="1" kern="0" spc="-67" dirty="0">
                <a:solidFill>
                  <a:sysClr val="windowText" lastClr="000000"/>
                </a:solidFill>
                <a:latin typeface="+mn-lt"/>
              </a:rPr>
              <a:t>ENJEUX ENVIRONNEMENTAUX</a:t>
            </a:r>
            <a:endParaRPr lang="fr-CA" sz="5336" kern="0" dirty="0">
              <a:solidFill>
                <a:sysClr val="windowText" lastClr="000000"/>
              </a:solidFill>
              <a:latin typeface="+mn-lt"/>
            </a:endParaRPr>
          </a:p>
        </p:txBody>
      </p:sp>
      <p:sp>
        <p:nvSpPr>
          <p:cNvPr id="10" name="ZoneTexte 9">
            <a:extLst>
              <a:ext uri="{FF2B5EF4-FFF2-40B4-BE49-F238E27FC236}">
                <a16:creationId xmlns:a16="http://schemas.microsoft.com/office/drawing/2014/main" id="{604D61E3-62B1-9B7D-937B-386F1DC14016}"/>
              </a:ext>
            </a:extLst>
          </p:cNvPr>
          <p:cNvSpPr txBox="1"/>
          <p:nvPr/>
        </p:nvSpPr>
        <p:spPr>
          <a:xfrm>
            <a:off x="393711" y="6551280"/>
            <a:ext cx="3043623" cy="204351"/>
          </a:xfrm>
          <a:prstGeom prst="rect">
            <a:avLst/>
          </a:prstGeom>
          <a:noFill/>
        </p:spPr>
        <p:txBody>
          <a:bodyPr wrap="square" rtlCol="0">
            <a:spAutoFit/>
          </a:bodyPr>
          <a:lstStyle/>
          <a:p>
            <a:r>
              <a:rPr lang="fr-CA" sz="728" dirty="0"/>
              <a:t>Source image : </a:t>
            </a:r>
            <a:r>
              <a:rPr lang="fr-CA" sz="728" dirty="0" err="1"/>
              <a:t>Eric</a:t>
            </a:r>
            <a:r>
              <a:rPr lang="fr-CA" sz="728" dirty="0"/>
              <a:t> Demers </a:t>
            </a:r>
            <a:r>
              <a:rPr lang="fr-CA" sz="728" dirty="0" err="1"/>
              <a:t>Photograph</a:t>
            </a:r>
            <a:r>
              <a:rPr lang="fr-CA" sz="728" dirty="0"/>
              <a:t>(y)</a:t>
            </a:r>
            <a:r>
              <a:rPr lang="fr-CA" sz="728" dirty="0" err="1"/>
              <a:t>ie</a:t>
            </a:r>
            <a:endParaRPr lang="fr-CA" sz="728" dirty="0"/>
          </a:p>
        </p:txBody>
      </p:sp>
      <p:sp>
        <p:nvSpPr>
          <p:cNvPr id="8" name="object 3">
            <a:extLst>
              <a:ext uri="{FF2B5EF4-FFF2-40B4-BE49-F238E27FC236}">
                <a16:creationId xmlns:a16="http://schemas.microsoft.com/office/drawing/2014/main" id="{8C961C70-3619-4061-326F-E97F66E4AD1F}"/>
              </a:ext>
            </a:extLst>
          </p:cNvPr>
          <p:cNvSpPr/>
          <p:nvPr/>
        </p:nvSpPr>
        <p:spPr>
          <a:xfrm>
            <a:off x="9037123" y="-1"/>
            <a:ext cx="1435521" cy="6857615"/>
          </a:xfrm>
          <a:custGeom>
            <a:avLst/>
            <a:gdLst/>
            <a:ahLst/>
            <a:cxnLst/>
            <a:rect l="l" t="t" r="r" b="b"/>
            <a:pathLst>
              <a:path w="2367280" h="11308715">
                <a:moveTo>
                  <a:pt x="0" y="11308556"/>
                </a:moveTo>
                <a:lnTo>
                  <a:pt x="2366909" y="11308556"/>
                </a:lnTo>
                <a:lnTo>
                  <a:pt x="2366909" y="0"/>
                </a:lnTo>
                <a:lnTo>
                  <a:pt x="0" y="0"/>
                </a:lnTo>
                <a:lnTo>
                  <a:pt x="0" y="11308556"/>
                </a:lnTo>
                <a:close/>
              </a:path>
            </a:pathLst>
          </a:custGeom>
          <a:solidFill>
            <a:srgbClr val="B7DEE8"/>
          </a:solidFill>
        </p:spPr>
        <p:txBody>
          <a:bodyPr wrap="square" lIns="0" tIns="0" rIns="0" bIns="0" rtlCol="0"/>
          <a:lstStyle/>
          <a:p>
            <a:endParaRPr sz="1092" dirty="0"/>
          </a:p>
        </p:txBody>
      </p:sp>
      <p:sp>
        <p:nvSpPr>
          <p:cNvPr id="6" name="object 3">
            <a:extLst>
              <a:ext uri="{FF2B5EF4-FFF2-40B4-BE49-F238E27FC236}">
                <a16:creationId xmlns:a16="http://schemas.microsoft.com/office/drawing/2014/main" id="{9D9C117D-CAB3-5BFB-39C1-4883176BCFEA}"/>
              </a:ext>
            </a:extLst>
          </p:cNvPr>
          <p:cNvSpPr/>
          <p:nvPr/>
        </p:nvSpPr>
        <p:spPr>
          <a:xfrm>
            <a:off x="10290123" y="385"/>
            <a:ext cx="1435521" cy="6857615"/>
          </a:xfrm>
          <a:custGeom>
            <a:avLst/>
            <a:gdLst/>
            <a:ahLst/>
            <a:cxnLst/>
            <a:rect l="l" t="t" r="r" b="b"/>
            <a:pathLst>
              <a:path w="2367280" h="11308715">
                <a:moveTo>
                  <a:pt x="0" y="11308556"/>
                </a:moveTo>
                <a:lnTo>
                  <a:pt x="2366909" y="11308556"/>
                </a:lnTo>
                <a:lnTo>
                  <a:pt x="2366909" y="0"/>
                </a:lnTo>
                <a:lnTo>
                  <a:pt x="0" y="0"/>
                </a:lnTo>
                <a:lnTo>
                  <a:pt x="0" y="11308556"/>
                </a:lnTo>
                <a:close/>
              </a:path>
            </a:pathLst>
          </a:custGeom>
          <a:solidFill>
            <a:srgbClr val="42B831"/>
          </a:solidFill>
        </p:spPr>
        <p:txBody>
          <a:bodyPr wrap="square" lIns="0" tIns="0" rIns="0" bIns="0" rtlCol="0"/>
          <a:lstStyle/>
          <a:p>
            <a:endParaRPr sz="1092"/>
          </a:p>
        </p:txBody>
      </p:sp>
      <p:sp>
        <p:nvSpPr>
          <p:cNvPr id="14" name="object 6">
            <a:extLst>
              <a:ext uri="{FF2B5EF4-FFF2-40B4-BE49-F238E27FC236}">
                <a16:creationId xmlns:a16="http://schemas.microsoft.com/office/drawing/2014/main" id="{435FEF61-4023-CA78-3EB4-BB4B30F1B04E}"/>
              </a:ext>
            </a:extLst>
          </p:cNvPr>
          <p:cNvSpPr/>
          <p:nvPr/>
        </p:nvSpPr>
        <p:spPr>
          <a:xfrm>
            <a:off x="7251194" y="385"/>
            <a:ext cx="3941521" cy="6857615"/>
          </a:xfrm>
          <a:custGeom>
            <a:avLst/>
            <a:gdLst/>
            <a:ahLst/>
            <a:cxnLst/>
            <a:rect l="l" t="t" r="r" b="b"/>
            <a:pathLst>
              <a:path w="6499859" h="11308715">
                <a:moveTo>
                  <a:pt x="2837622" y="0"/>
                </a:moveTo>
                <a:lnTo>
                  <a:pt x="792349" y="0"/>
                </a:lnTo>
                <a:lnTo>
                  <a:pt x="786698" y="72647"/>
                </a:lnTo>
                <a:lnTo>
                  <a:pt x="762236" y="479692"/>
                </a:lnTo>
                <a:lnTo>
                  <a:pt x="2837622" y="479692"/>
                </a:lnTo>
                <a:lnTo>
                  <a:pt x="2837622" y="0"/>
                </a:lnTo>
                <a:close/>
              </a:path>
              <a:path w="6499859" h="11308715">
                <a:moveTo>
                  <a:pt x="5679220" y="0"/>
                </a:moveTo>
                <a:lnTo>
                  <a:pt x="2962870" y="0"/>
                </a:lnTo>
                <a:lnTo>
                  <a:pt x="2962870" y="479692"/>
                </a:lnTo>
                <a:lnTo>
                  <a:pt x="5712438" y="479692"/>
                </a:lnTo>
                <a:lnTo>
                  <a:pt x="5701934" y="329005"/>
                </a:lnTo>
                <a:lnTo>
                  <a:pt x="3213364" y="329005"/>
                </a:lnTo>
                <a:lnTo>
                  <a:pt x="3179942" y="321850"/>
                </a:lnTo>
                <a:lnTo>
                  <a:pt x="3152208" y="302586"/>
                </a:lnTo>
                <a:lnTo>
                  <a:pt x="3133281" y="274517"/>
                </a:lnTo>
                <a:lnTo>
                  <a:pt x="3126279" y="240945"/>
                </a:lnTo>
                <a:lnTo>
                  <a:pt x="3133281" y="207521"/>
                </a:lnTo>
                <a:lnTo>
                  <a:pt x="3152208" y="179787"/>
                </a:lnTo>
                <a:lnTo>
                  <a:pt x="3179942" y="160860"/>
                </a:lnTo>
                <a:lnTo>
                  <a:pt x="3213364" y="153859"/>
                </a:lnTo>
                <a:lnTo>
                  <a:pt x="5689724" y="153859"/>
                </a:lnTo>
                <a:lnTo>
                  <a:pt x="5684062" y="72647"/>
                </a:lnTo>
                <a:lnTo>
                  <a:pt x="5679220" y="0"/>
                </a:lnTo>
                <a:close/>
              </a:path>
              <a:path w="6499859" h="11308715">
                <a:moveTo>
                  <a:pt x="5689724" y="153859"/>
                </a:moveTo>
                <a:lnTo>
                  <a:pt x="3213364" y="153859"/>
                </a:lnTo>
                <a:lnTo>
                  <a:pt x="3246939" y="160860"/>
                </a:lnTo>
                <a:lnTo>
                  <a:pt x="3275010" y="179787"/>
                </a:lnTo>
                <a:lnTo>
                  <a:pt x="3294274" y="207521"/>
                </a:lnTo>
                <a:lnTo>
                  <a:pt x="3301428" y="240945"/>
                </a:lnTo>
                <a:lnTo>
                  <a:pt x="3294273" y="274517"/>
                </a:lnTo>
                <a:lnTo>
                  <a:pt x="3275009" y="302586"/>
                </a:lnTo>
                <a:lnTo>
                  <a:pt x="3246938" y="321850"/>
                </a:lnTo>
                <a:lnTo>
                  <a:pt x="3213364" y="329005"/>
                </a:lnTo>
                <a:lnTo>
                  <a:pt x="5701934" y="329005"/>
                </a:lnTo>
                <a:lnTo>
                  <a:pt x="5689724" y="153859"/>
                </a:lnTo>
                <a:close/>
              </a:path>
              <a:path w="6499859" h="11308715">
                <a:moveTo>
                  <a:pt x="2840557" y="595154"/>
                </a:moveTo>
                <a:lnTo>
                  <a:pt x="1942300" y="595154"/>
                </a:lnTo>
                <a:lnTo>
                  <a:pt x="1936186" y="616384"/>
                </a:lnTo>
                <a:lnTo>
                  <a:pt x="1927772" y="643318"/>
                </a:lnTo>
                <a:lnTo>
                  <a:pt x="1903477" y="711686"/>
                </a:lnTo>
                <a:lnTo>
                  <a:pt x="1887315" y="751815"/>
                </a:lnTo>
                <a:lnTo>
                  <a:pt x="1868291" y="795037"/>
                </a:lnTo>
                <a:lnTo>
                  <a:pt x="1846262" y="840700"/>
                </a:lnTo>
                <a:lnTo>
                  <a:pt x="1821089" y="888149"/>
                </a:lnTo>
                <a:lnTo>
                  <a:pt x="1792632" y="936734"/>
                </a:lnTo>
                <a:lnTo>
                  <a:pt x="1760748" y="985801"/>
                </a:lnTo>
                <a:lnTo>
                  <a:pt x="1725299" y="1034697"/>
                </a:lnTo>
                <a:lnTo>
                  <a:pt x="1686143" y="1082770"/>
                </a:lnTo>
                <a:lnTo>
                  <a:pt x="1643140" y="1129368"/>
                </a:lnTo>
                <a:lnTo>
                  <a:pt x="1596150" y="1173836"/>
                </a:lnTo>
                <a:lnTo>
                  <a:pt x="1545031" y="1215524"/>
                </a:lnTo>
                <a:lnTo>
                  <a:pt x="1487076" y="1256067"/>
                </a:lnTo>
                <a:lnTo>
                  <a:pt x="1427355" y="1292274"/>
                </a:lnTo>
                <a:lnTo>
                  <a:pt x="1366438" y="1324390"/>
                </a:lnTo>
                <a:lnTo>
                  <a:pt x="1304892" y="1352660"/>
                </a:lnTo>
                <a:lnTo>
                  <a:pt x="1243287" y="1377328"/>
                </a:lnTo>
                <a:lnTo>
                  <a:pt x="1182191" y="1398640"/>
                </a:lnTo>
                <a:lnTo>
                  <a:pt x="1122172" y="1416840"/>
                </a:lnTo>
                <a:lnTo>
                  <a:pt x="1063799" y="1432172"/>
                </a:lnTo>
                <a:lnTo>
                  <a:pt x="1007642" y="1444883"/>
                </a:lnTo>
                <a:lnTo>
                  <a:pt x="954267" y="1455216"/>
                </a:lnTo>
                <a:lnTo>
                  <a:pt x="904244" y="1463417"/>
                </a:lnTo>
                <a:lnTo>
                  <a:pt x="858142" y="1469729"/>
                </a:lnTo>
                <a:lnTo>
                  <a:pt x="816529" y="1474399"/>
                </a:lnTo>
                <a:lnTo>
                  <a:pt x="749043" y="1479790"/>
                </a:lnTo>
                <a:lnTo>
                  <a:pt x="706337" y="1481546"/>
                </a:lnTo>
                <a:lnTo>
                  <a:pt x="695698" y="1481674"/>
                </a:lnTo>
                <a:lnTo>
                  <a:pt x="627204" y="2489523"/>
                </a:lnTo>
                <a:lnTo>
                  <a:pt x="0" y="11308556"/>
                </a:lnTo>
                <a:lnTo>
                  <a:pt x="2031354" y="11308556"/>
                </a:lnTo>
                <a:lnTo>
                  <a:pt x="3132150" y="3885834"/>
                </a:lnTo>
                <a:lnTo>
                  <a:pt x="5956490" y="3885834"/>
                </a:lnTo>
                <a:lnTo>
                  <a:pt x="5899199" y="3103039"/>
                </a:lnTo>
                <a:lnTo>
                  <a:pt x="2840557" y="3103039"/>
                </a:lnTo>
                <a:lnTo>
                  <a:pt x="2840557" y="595154"/>
                </a:lnTo>
                <a:close/>
              </a:path>
              <a:path w="6499859" h="11308715">
                <a:moveTo>
                  <a:pt x="5956490" y="3885834"/>
                </a:moveTo>
                <a:lnTo>
                  <a:pt x="3132150" y="3885834"/>
                </a:lnTo>
                <a:lnTo>
                  <a:pt x="4412163" y="11308556"/>
                </a:lnTo>
                <a:lnTo>
                  <a:pt x="6499740" y="11308556"/>
                </a:lnTo>
                <a:lnTo>
                  <a:pt x="5956490" y="3885834"/>
                </a:lnTo>
                <a:close/>
              </a:path>
              <a:path w="6499859" h="11308715">
                <a:moveTo>
                  <a:pt x="4553901" y="595154"/>
                </a:moveTo>
                <a:lnTo>
                  <a:pt x="3560729" y="595154"/>
                </a:lnTo>
                <a:lnTo>
                  <a:pt x="3560626" y="2469084"/>
                </a:lnTo>
                <a:lnTo>
                  <a:pt x="3559570" y="2486936"/>
                </a:lnTo>
                <a:lnTo>
                  <a:pt x="3550136" y="2547368"/>
                </a:lnTo>
                <a:lnTo>
                  <a:pt x="3539524" y="2587439"/>
                </a:lnTo>
                <a:lnTo>
                  <a:pt x="3523492" y="2632406"/>
                </a:lnTo>
                <a:lnTo>
                  <a:pt x="3500925" y="2681016"/>
                </a:lnTo>
                <a:lnTo>
                  <a:pt x="3470704" y="2732014"/>
                </a:lnTo>
                <a:lnTo>
                  <a:pt x="3431713" y="2784146"/>
                </a:lnTo>
                <a:lnTo>
                  <a:pt x="3382836" y="2836157"/>
                </a:lnTo>
                <a:lnTo>
                  <a:pt x="3322955" y="2886792"/>
                </a:lnTo>
                <a:lnTo>
                  <a:pt x="3248900" y="2939026"/>
                </a:lnTo>
                <a:lnTo>
                  <a:pt x="3179752" y="2981569"/>
                </a:lnTo>
                <a:lnTo>
                  <a:pt x="3116463" y="3015402"/>
                </a:lnTo>
                <a:lnTo>
                  <a:pt x="3059981" y="3041504"/>
                </a:lnTo>
                <a:lnTo>
                  <a:pt x="3011259" y="3060854"/>
                </a:lnTo>
                <a:lnTo>
                  <a:pt x="2971246" y="3074431"/>
                </a:lnTo>
                <a:lnTo>
                  <a:pt x="2912967" y="3090319"/>
                </a:lnTo>
                <a:lnTo>
                  <a:pt x="2840557" y="3103039"/>
                </a:lnTo>
                <a:lnTo>
                  <a:pt x="5899199" y="3103039"/>
                </a:lnTo>
                <a:lnTo>
                  <a:pt x="5846492" y="2382867"/>
                </a:lnTo>
                <a:lnTo>
                  <a:pt x="5783869" y="1481674"/>
                </a:lnTo>
                <a:lnTo>
                  <a:pt x="5764779" y="1480916"/>
                </a:lnTo>
                <a:lnTo>
                  <a:pt x="5710445" y="1477398"/>
                </a:lnTo>
                <a:lnTo>
                  <a:pt x="5637489" y="1469897"/>
                </a:lnTo>
                <a:lnTo>
                  <a:pt x="5595121" y="1464163"/>
                </a:lnTo>
                <a:lnTo>
                  <a:pt x="5549411" y="1456843"/>
                </a:lnTo>
                <a:lnTo>
                  <a:pt x="5500796" y="1447742"/>
                </a:lnTo>
                <a:lnTo>
                  <a:pt x="5449714" y="1436663"/>
                </a:lnTo>
                <a:lnTo>
                  <a:pt x="5396602" y="1423410"/>
                </a:lnTo>
                <a:lnTo>
                  <a:pt x="5341898" y="1407786"/>
                </a:lnTo>
                <a:lnTo>
                  <a:pt x="5286041" y="1389594"/>
                </a:lnTo>
                <a:lnTo>
                  <a:pt x="5229466" y="1368639"/>
                </a:lnTo>
                <a:lnTo>
                  <a:pt x="5172614" y="1344723"/>
                </a:lnTo>
                <a:lnTo>
                  <a:pt x="5115920" y="1317650"/>
                </a:lnTo>
                <a:lnTo>
                  <a:pt x="5059823" y="1287223"/>
                </a:lnTo>
                <a:lnTo>
                  <a:pt x="5004760" y="1253247"/>
                </a:lnTo>
                <a:lnTo>
                  <a:pt x="4951170" y="1215524"/>
                </a:lnTo>
                <a:lnTo>
                  <a:pt x="4900051" y="1173798"/>
                </a:lnTo>
                <a:lnTo>
                  <a:pt x="4853060" y="1129223"/>
                </a:lnTo>
                <a:lnTo>
                  <a:pt x="4810057" y="1082471"/>
                </a:lnTo>
                <a:lnTo>
                  <a:pt x="4770901" y="1034209"/>
                </a:lnTo>
                <a:lnTo>
                  <a:pt x="4735452" y="985107"/>
                </a:lnTo>
                <a:lnTo>
                  <a:pt x="4703569" y="935835"/>
                </a:lnTo>
                <a:lnTo>
                  <a:pt x="4675112" y="887062"/>
                </a:lnTo>
                <a:lnTo>
                  <a:pt x="4649939" y="839457"/>
                </a:lnTo>
                <a:lnTo>
                  <a:pt x="4627911" y="793689"/>
                </a:lnTo>
                <a:lnTo>
                  <a:pt x="4608886" y="750429"/>
                </a:lnTo>
                <a:lnTo>
                  <a:pt x="4592725" y="710344"/>
                </a:lnTo>
                <a:lnTo>
                  <a:pt x="4579286" y="674105"/>
                </a:lnTo>
                <a:lnTo>
                  <a:pt x="4560015" y="615841"/>
                </a:lnTo>
                <a:lnTo>
                  <a:pt x="4553901" y="595154"/>
                </a:lnTo>
                <a:close/>
              </a:path>
              <a:path w="6499859" h="11308715">
                <a:moveTo>
                  <a:pt x="3432547" y="595154"/>
                </a:moveTo>
                <a:lnTo>
                  <a:pt x="2965805" y="595154"/>
                </a:lnTo>
                <a:lnTo>
                  <a:pt x="2965805" y="2943544"/>
                </a:lnTo>
                <a:lnTo>
                  <a:pt x="3040192" y="2912696"/>
                </a:lnTo>
                <a:lnTo>
                  <a:pt x="3085279" y="2889923"/>
                </a:lnTo>
                <a:lnTo>
                  <a:pt x="3134802" y="2861670"/>
                </a:lnTo>
                <a:lnTo>
                  <a:pt x="3188141" y="2827503"/>
                </a:lnTo>
                <a:lnTo>
                  <a:pt x="3244676" y="2786986"/>
                </a:lnTo>
                <a:lnTo>
                  <a:pt x="3307587" y="2731757"/>
                </a:lnTo>
                <a:lnTo>
                  <a:pt x="3354609" y="2675768"/>
                </a:lnTo>
                <a:lnTo>
                  <a:pt x="3388054" y="2621521"/>
                </a:lnTo>
                <a:lnTo>
                  <a:pt x="3410235" y="2571521"/>
                </a:lnTo>
                <a:lnTo>
                  <a:pt x="3423463" y="2528273"/>
                </a:lnTo>
                <a:lnTo>
                  <a:pt x="3432307" y="2472050"/>
                </a:lnTo>
                <a:lnTo>
                  <a:pt x="3432547" y="2464083"/>
                </a:lnTo>
                <a:lnTo>
                  <a:pt x="3432547" y="595154"/>
                </a:lnTo>
                <a:close/>
              </a:path>
              <a:path w="6499859" h="11308715">
                <a:moveTo>
                  <a:pt x="1807268" y="595154"/>
                </a:moveTo>
                <a:lnTo>
                  <a:pt x="752451" y="595154"/>
                </a:lnTo>
                <a:lnTo>
                  <a:pt x="699612" y="1356427"/>
                </a:lnTo>
                <a:lnTo>
                  <a:pt x="741269" y="1354004"/>
                </a:lnTo>
                <a:lnTo>
                  <a:pt x="808739" y="1347724"/>
                </a:lnTo>
                <a:lnTo>
                  <a:pt x="850520" y="1342500"/>
                </a:lnTo>
                <a:lnTo>
                  <a:pt x="896794" y="1335545"/>
                </a:lnTo>
                <a:lnTo>
                  <a:pt x="946907" y="1326606"/>
                </a:lnTo>
                <a:lnTo>
                  <a:pt x="1000206" y="1315427"/>
                </a:lnTo>
                <a:lnTo>
                  <a:pt x="1056036" y="1301753"/>
                </a:lnTo>
                <a:lnTo>
                  <a:pt x="1113745" y="1285328"/>
                </a:lnTo>
                <a:lnTo>
                  <a:pt x="1172678" y="1265898"/>
                </a:lnTo>
                <a:lnTo>
                  <a:pt x="1232182" y="1243208"/>
                </a:lnTo>
                <a:lnTo>
                  <a:pt x="1291604" y="1217002"/>
                </a:lnTo>
                <a:lnTo>
                  <a:pt x="1350290" y="1187025"/>
                </a:lnTo>
                <a:lnTo>
                  <a:pt x="1407586" y="1153022"/>
                </a:lnTo>
                <a:lnTo>
                  <a:pt x="1462838" y="1114738"/>
                </a:lnTo>
                <a:lnTo>
                  <a:pt x="1509325" y="1076999"/>
                </a:lnTo>
                <a:lnTo>
                  <a:pt x="1552042" y="1036479"/>
                </a:lnTo>
                <a:lnTo>
                  <a:pt x="1591106" y="993834"/>
                </a:lnTo>
                <a:lnTo>
                  <a:pt x="1626639" y="949721"/>
                </a:lnTo>
                <a:lnTo>
                  <a:pt x="1658760" y="904800"/>
                </a:lnTo>
                <a:lnTo>
                  <a:pt x="1687589" y="859725"/>
                </a:lnTo>
                <a:lnTo>
                  <a:pt x="1713245" y="815156"/>
                </a:lnTo>
                <a:lnTo>
                  <a:pt x="1735848" y="771749"/>
                </a:lnTo>
                <a:lnTo>
                  <a:pt x="1755519" y="730161"/>
                </a:lnTo>
                <a:lnTo>
                  <a:pt x="1772377" y="691051"/>
                </a:lnTo>
                <a:lnTo>
                  <a:pt x="1786541" y="655074"/>
                </a:lnTo>
                <a:lnTo>
                  <a:pt x="1807268" y="595154"/>
                </a:lnTo>
                <a:close/>
              </a:path>
              <a:path w="6499859" h="11308715">
                <a:moveTo>
                  <a:pt x="5721245" y="595154"/>
                </a:moveTo>
                <a:lnTo>
                  <a:pt x="4685020" y="595154"/>
                </a:lnTo>
                <a:lnTo>
                  <a:pt x="4694157" y="622890"/>
                </a:lnTo>
                <a:lnTo>
                  <a:pt x="4719896" y="691051"/>
                </a:lnTo>
                <a:lnTo>
                  <a:pt x="4736718" y="730161"/>
                </a:lnTo>
                <a:lnTo>
                  <a:pt x="4756322" y="771749"/>
                </a:lnTo>
                <a:lnTo>
                  <a:pt x="4778818" y="815156"/>
                </a:lnTo>
                <a:lnTo>
                  <a:pt x="4804316" y="859725"/>
                </a:lnTo>
                <a:lnTo>
                  <a:pt x="4832926" y="904800"/>
                </a:lnTo>
                <a:lnTo>
                  <a:pt x="4864758" y="949721"/>
                </a:lnTo>
                <a:lnTo>
                  <a:pt x="4899923" y="993834"/>
                </a:lnTo>
                <a:lnTo>
                  <a:pt x="4938531" y="1036479"/>
                </a:lnTo>
                <a:lnTo>
                  <a:pt x="4980691" y="1076999"/>
                </a:lnTo>
                <a:lnTo>
                  <a:pt x="5026514" y="1114738"/>
                </a:lnTo>
                <a:lnTo>
                  <a:pt x="5078127" y="1150924"/>
                </a:lnTo>
                <a:lnTo>
                  <a:pt x="5131625" y="1183301"/>
                </a:lnTo>
                <a:lnTo>
                  <a:pt x="5186465" y="1212083"/>
                </a:lnTo>
                <a:lnTo>
                  <a:pt x="5242106" y="1237484"/>
                </a:lnTo>
                <a:lnTo>
                  <a:pt x="5298006" y="1259718"/>
                </a:lnTo>
                <a:lnTo>
                  <a:pt x="5353623" y="1278999"/>
                </a:lnTo>
                <a:lnTo>
                  <a:pt x="5408417" y="1295541"/>
                </a:lnTo>
                <a:lnTo>
                  <a:pt x="5461843" y="1309556"/>
                </a:lnTo>
                <a:lnTo>
                  <a:pt x="5513362" y="1321261"/>
                </a:lnTo>
                <a:lnTo>
                  <a:pt x="5562431" y="1330867"/>
                </a:lnTo>
                <a:lnTo>
                  <a:pt x="5608509" y="1338590"/>
                </a:lnTo>
                <a:lnTo>
                  <a:pt x="5651053" y="1344642"/>
                </a:lnTo>
                <a:lnTo>
                  <a:pt x="5689522" y="1349238"/>
                </a:lnTo>
                <a:lnTo>
                  <a:pt x="5752068" y="1354917"/>
                </a:lnTo>
                <a:lnTo>
                  <a:pt x="5775062" y="1356427"/>
                </a:lnTo>
                <a:lnTo>
                  <a:pt x="5721245" y="595154"/>
                </a:lnTo>
                <a:close/>
              </a:path>
            </a:pathLst>
          </a:custGeom>
          <a:solidFill>
            <a:srgbClr val="0032A9">
              <a:alpha val="86000"/>
            </a:srgbClr>
          </a:solidFill>
        </p:spPr>
        <p:txBody>
          <a:bodyPr wrap="square" lIns="0" tIns="0" rIns="0" bIns="0" rtlCol="0"/>
          <a:lstStyle/>
          <a:p>
            <a:endParaRPr sz="1092"/>
          </a:p>
        </p:txBody>
      </p:sp>
      <p:pic>
        <p:nvPicPr>
          <p:cNvPr id="11" name="Image 10">
            <a:extLst>
              <a:ext uri="{FF2B5EF4-FFF2-40B4-BE49-F238E27FC236}">
                <a16:creationId xmlns:a16="http://schemas.microsoft.com/office/drawing/2014/main" id="{D848EFF4-48A1-AE97-5F11-91CE5C2BEA0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3711" y="634590"/>
            <a:ext cx="5684278" cy="3791535"/>
          </a:xfrm>
          <a:prstGeom prst="rect">
            <a:avLst/>
          </a:prstGeom>
        </p:spPr>
      </p:pic>
    </p:spTree>
    <p:extLst>
      <p:ext uri="{BB962C8B-B14F-4D97-AF65-F5344CB8AC3E}">
        <p14:creationId xmlns:p14="http://schemas.microsoft.com/office/powerpoint/2010/main" val="2899877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966" y="0"/>
            <a:ext cx="7692494" cy="6857615"/>
          </a:xfrm>
          <a:custGeom>
            <a:avLst/>
            <a:gdLst/>
            <a:ahLst/>
            <a:cxnLst/>
            <a:rect l="l" t="t" r="r" b="b"/>
            <a:pathLst>
              <a:path w="8953500" h="11308715">
                <a:moveTo>
                  <a:pt x="0" y="11308556"/>
                </a:moveTo>
                <a:lnTo>
                  <a:pt x="8952937" y="11308556"/>
                </a:lnTo>
                <a:lnTo>
                  <a:pt x="8952937" y="0"/>
                </a:lnTo>
                <a:lnTo>
                  <a:pt x="0" y="0"/>
                </a:lnTo>
                <a:lnTo>
                  <a:pt x="0" y="11308556"/>
                </a:lnTo>
                <a:close/>
              </a:path>
            </a:pathLst>
          </a:custGeom>
          <a:solidFill>
            <a:srgbClr val="59B932">
              <a:alpha val="32778"/>
            </a:srgbClr>
          </a:solidFill>
        </p:spPr>
        <p:txBody>
          <a:bodyPr wrap="square" lIns="0" tIns="0" rIns="0" bIns="0" rtlCol="0"/>
          <a:lstStyle/>
          <a:p>
            <a:r>
              <a:rPr lang="fr-CA" sz="1092" dirty="0"/>
              <a:t> </a:t>
            </a:r>
            <a:endParaRPr sz="1092" dirty="0"/>
          </a:p>
        </p:txBody>
      </p:sp>
      <p:sp>
        <p:nvSpPr>
          <p:cNvPr id="3" name="object 3"/>
          <p:cNvSpPr/>
          <p:nvPr/>
        </p:nvSpPr>
        <p:spPr>
          <a:xfrm>
            <a:off x="10182528" y="0"/>
            <a:ext cx="1435521" cy="6857615"/>
          </a:xfrm>
          <a:custGeom>
            <a:avLst/>
            <a:gdLst/>
            <a:ahLst/>
            <a:cxnLst/>
            <a:rect l="l" t="t" r="r" b="b"/>
            <a:pathLst>
              <a:path w="2367280" h="11308715">
                <a:moveTo>
                  <a:pt x="0" y="11308556"/>
                </a:moveTo>
                <a:lnTo>
                  <a:pt x="2366909" y="11308556"/>
                </a:lnTo>
                <a:lnTo>
                  <a:pt x="2366909" y="0"/>
                </a:lnTo>
                <a:lnTo>
                  <a:pt x="0" y="0"/>
                </a:lnTo>
                <a:lnTo>
                  <a:pt x="0" y="11308556"/>
                </a:lnTo>
                <a:close/>
              </a:path>
            </a:pathLst>
          </a:custGeom>
          <a:solidFill>
            <a:srgbClr val="42B831"/>
          </a:solidFill>
        </p:spPr>
        <p:txBody>
          <a:bodyPr wrap="square" lIns="0" tIns="0" rIns="0" bIns="0" rtlCol="0"/>
          <a:lstStyle/>
          <a:p>
            <a:endParaRPr sz="1092"/>
          </a:p>
        </p:txBody>
      </p:sp>
      <p:sp>
        <p:nvSpPr>
          <p:cNvPr id="5" name="object 5"/>
          <p:cNvSpPr/>
          <p:nvPr/>
        </p:nvSpPr>
        <p:spPr>
          <a:xfrm>
            <a:off x="7681079" y="18414"/>
            <a:ext cx="3941521" cy="6857615"/>
          </a:xfrm>
          <a:custGeom>
            <a:avLst/>
            <a:gdLst/>
            <a:ahLst/>
            <a:cxnLst/>
            <a:rect l="l" t="t" r="r" b="b"/>
            <a:pathLst>
              <a:path w="6499859" h="11308715">
                <a:moveTo>
                  <a:pt x="2837623" y="0"/>
                </a:moveTo>
                <a:lnTo>
                  <a:pt x="792348" y="0"/>
                </a:lnTo>
                <a:lnTo>
                  <a:pt x="786690" y="72647"/>
                </a:lnTo>
                <a:lnTo>
                  <a:pt x="762230" y="479692"/>
                </a:lnTo>
                <a:lnTo>
                  <a:pt x="2837623" y="479692"/>
                </a:lnTo>
                <a:lnTo>
                  <a:pt x="2837623" y="0"/>
                </a:lnTo>
                <a:close/>
              </a:path>
              <a:path w="6499859" h="11308715">
                <a:moveTo>
                  <a:pt x="5679214" y="0"/>
                </a:moveTo>
                <a:lnTo>
                  <a:pt x="2962865" y="0"/>
                </a:lnTo>
                <a:lnTo>
                  <a:pt x="2962865" y="479692"/>
                </a:lnTo>
                <a:lnTo>
                  <a:pt x="5712436" y="479692"/>
                </a:lnTo>
                <a:lnTo>
                  <a:pt x="5701931" y="329005"/>
                </a:lnTo>
                <a:lnTo>
                  <a:pt x="3213360" y="329005"/>
                </a:lnTo>
                <a:lnTo>
                  <a:pt x="3179941" y="321850"/>
                </a:lnTo>
                <a:lnTo>
                  <a:pt x="3152206" y="302586"/>
                </a:lnTo>
                <a:lnTo>
                  <a:pt x="3133277" y="274517"/>
                </a:lnTo>
                <a:lnTo>
                  <a:pt x="3126274" y="240945"/>
                </a:lnTo>
                <a:lnTo>
                  <a:pt x="3133275" y="207521"/>
                </a:lnTo>
                <a:lnTo>
                  <a:pt x="3152202" y="179787"/>
                </a:lnTo>
                <a:lnTo>
                  <a:pt x="3179936" y="160860"/>
                </a:lnTo>
                <a:lnTo>
                  <a:pt x="3213360" y="153859"/>
                </a:lnTo>
                <a:lnTo>
                  <a:pt x="5689721" y="153859"/>
                </a:lnTo>
                <a:lnTo>
                  <a:pt x="5684060" y="72647"/>
                </a:lnTo>
                <a:lnTo>
                  <a:pt x="5679214" y="0"/>
                </a:lnTo>
                <a:close/>
              </a:path>
              <a:path w="6499859" h="11308715">
                <a:moveTo>
                  <a:pt x="5689721" y="153859"/>
                </a:moveTo>
                <a:lnTo>
                  <a:pt x="3213360" y="153859"/>
                </a:lnTo>
                <a:lnTo>
                  <a:pt x="3246937" y="160860"/>
                </a:lnTo>
                <a:lnTo>
                  <a:pt x="3275010" y="179787"/>
                </a:lnTo>
                <a:lnTo>
                  <a:pt x="3294275" y="207521"/>
                </a:lnTo>
                <a:lnTo>
                  <a:pt x="3301431" y="240945"/>
                </a:lnTo>
                <a:lnTo>
                  <a:pt x="3294275" y="274517"/>
                </a:lnTo>
                <a:lnTo>
                  <a:pt x="3275010" y="302586"/>
                </a:lnTo>
                <a:lnTo>
                  <a:pt x="3246937" y="321850"/>
                </a:lnTo>
                <a:lnTo>
                  <a:pt x="3213360" y="329005"/>
                </a:lnTo>
                <a:lnTo>
                  <a:pt x="5701931" y="329005"/>
                </a:lnTo>
                <a:lnTo>
                  <a:pt x="5689721" y="153859"/>
                </a:lnTo>
                <a:close/>
              </a:path>
              <a:path w="6499859" h="11308715">
                <a:moveTo>
                  <a:pt x="2840555" y="595154"/>
                </a:moveTo>
                <a:lnTo>
                  <a:pt x="1942299" y="595154"/>
                </a:lnTo>
                <a:lnTo>
                  <a:pt x="1936186" y="616384"/>
                </a:lnTo>
                <a:lnTo>
                  <a:pt x="1927772" y="643318"/>
                </a:lnTo>
                <a:lnTo>
                  <a:pt x="1903476" y="711686"/>
                </a:lnTo>
                <a:lnTo>
                  <a:pt x="1887315" y="751815"/>
                </a:lnTo>
                <a:lnTo>
                  <a:pt x="1868290" y="795037"/>
                </a:lnTo>
                <a:lnTo>
                  <a:pt x="1846261" y="840700"/>
                </a:lnTo>
                <a:lnTo>
                  <a:pt x="1821088" y="888149"/>
                </a:lnTo>
                <a:lnTo>
                  <a:pt x="1792630" y="936734"/>
                </a:lnTo>
                <a:lnTo>
                  <a:pt x="1760746" y="985801"/>
                </a:lnTo>
                <a:lnTo>
                  <a:pt x="1725297" y="1034697"/>
                </a:lnTo>
                <a:lnTo>
                  <a:pt x="1686142" y="1082770"/>
                </a:lnTo>
                <a:lnTo>
                  <a:pt x="1643140" y="1129368"/>
                </a:lnTo>
                <a:lnTo>
                  <a:pt x="1596151" y="1173836"/>
                </a:lnTo>
                <a:lnTo>
                  <a:pt x="1545034" y="1215524"/>
                </a:lnTo>
                <a:lnTo>
                  <a:pt x="1487077" y="1256067"/>
                </a:lnTo>
                <a:lnTo>
                  <a:pt x="1427355" y="1292274"/>
                </a:lnTo>
                <a:lnTo>
                  <a:pt x="1366436" y="1324390"/>
                </a:lnTo>
                <a:lnTo>
                  <a:pt x="1304890" y="1352660"/>
                </a:lnTo>
                <a:lnTo>
                  <a:pt x="1243284" y="1377328"/>
                </a:lnTo>
                <a:lnTo>
                  <a:pt x="1182187" y="1398640"/>
                </a:lnTo>
                <a:lnTo>
                  <a:pt x="1122168" y="1416840"/>
                </a:lnTo>
                <a:lnTo>
                  <a:pt x="1063796" y="1432172"/>
                </a:lnTo>
                <a:lnTo>
                  <a:pt x="1007638" y="1444883"/>
                </a:lnTo>
                <a:lnTo>
                  <a:pt x="954263" y="1455216"/>
                </a:lnTo>
                <a:lnTo>
                  <a:pt x="904241" y="1463417"/>
                </a:lnTo>
                <a:lnTo>
                  <a:pt x="858139" y="1469729"/>
                </a:lnTo>
                <a:lnTo>
                  <a:pt x="816526" y="1474399"/>
                </a:lnTo>
                <a:lnTo>
                  <a:pt x="749042" y="1479790"/>
                </a:lnTo>
                <a:lnTo>
                  <a:pt x="706337" y="1481546"/>
                </a:lnTo>
                <a:lnTo>
                  <a:pt x="695698" y="1481674"/>
                </a:lnTo>
                <a:lnTo>
                  <a:pt x="627198" y="2489523"/>
                </a:lnTo>
                <a:lnTo>
                  <a:pt x="0" y="11308556"/>
                </a:lnTo>
                <a:lnTo>
                  <a:pt x="2031352" y="11308556"/>
                </a:lnTo>
                <a:lnTo>
                  <a:pt x="3132148" y="3885834"/>
                </a:lnTo>
                <a:lnTo>
                  <a:pt x="5956483" y="3885834"/>
                </a:lnTo>
                <a:lnTo>
                  <a:pt x="5899192" y="3103039"/>
                </a:lnTo>
                <a:lnTo>
                  <a:pt x="2840555" y="3103039"/>
                </a:lnTo>
                <a:lnTo>
                  <a:pt x="2840555" y="595154"/>
                </a:lnTo>
                <a:close/>
              </a:path>
              <a:path w="6499859" h="11308715">
                <a:moveTo>
                  <a:pt x="5956483" y="3885834"/>
                </a:moveTo>
                <a:lnTo>
                  <a:pt x="3132148" y="3885834"/>
                </a:lnTo>
                <a:lnTo>
                  <a:pt x="4412164" y="11308556"/>
                </a:lnTo>
                <a:lnTo>
                  <a:pt x="6499734" y="11308556"/>
                </a:lnTo>
                <a:lnTo>
                  <a:pt x="5956483" y="3885834"/>
                </a:lnTo>
                <a:close/>
              </a:path>
              <a:path w="6499859" h="11308715">
                <a:moveTo>
                  <a:pt x="4553895" y="595154"/>
                </a:moveTo>
                <a:lnTo>
                  <a:pt x="3560732" y="595154"/>
                </a:lnTo>
                <a:lnTo>
                  <a:pt x="3560628" y="2469084"/>
                </a:lnTo>
                <a:lnTo>
                  <a:pt x="3559572" y="2486936"/>
                </a:lnTo>
                <a:lnTo>
                  <a:pt x="3550136" y="2547368"/>
                </a:lnTo>
                <a:lnTo>
                  <a:pt x="3539523" y="2587439"/>
                </a:lnTo>
                <a:lnTo>
                  <a:pt x="3523490" y="2632406"/>
                </a:lnTo>
                <a:lnTo>
                  <a:pt x="3500921" y="2681016"/>
                </a:lnTo>
                <a:lnTo>
                  <a:pt x="3470699" y="2732014"/>
                </a:lnTo>
                <a:lnTo>
                  <a:pt x="3431708" y="2784146"/>
                </a:lnTo>
                <a:lnTo>
                  <a:pt x="3382830" y="2836157"/>
                </a:lnTo>
                <a:lnTo>
                  <a:pt x="3322948" y="2886792"/>
                </a:lnTo>
                <a:lnTo>
                  <a:pt x="3248895" y="2939026"/>
                </a:lnTo>
                <a:lnTo>
                  <a:pt x="3179749" y="2981569"/>
                </a:lnTo>
                <a:lnTo>
                  <a:pt x="3116460" y="3015402"/>
                </a:lnTo>
                <a:lnTo>
                  <a:pt x="3059980" y="3041504"/>
                </a:lnTo>
                <a:lnTo>
                  <a:pt x="3011257" y="3060854"/>
                </a:lnTo>
                <a:lnTo>
                  <a:pt x="2971244" y="3074431"/>
                </a:lnTo>
                <a:lnTo>
                  <a:pt x="2912961" y="3090319"/>
                </a:lnTo>
                <a:lnTo>
                  <a:pt x="2840555" y="3103039"/>
                </a:lnTo>
                <a:lnTo>
                  <a:pt x="5899192" y="3103039"/>
                </a:lnTo>
                <a:lnTo>
                  <a:pt x="5846484" y="2382867"/>
                </a:lnTo>
                <a:lnTo>
                  <a:pt x="5783868" y="1481674"/>
                </a:lnTo>
                <a:lnTo>
                  <a:pt x="5764779" y="1480916"/>
                </a:lnTo>
                <a:lnTo>
                  <a:pt x="5710446" y="1477398"/>
                </a:lnTo>
                <a:lnTo>
                  <a:pt x="5637489" y="1469897"/>
                </a:lnTo>
                <a:lnTo>
                  <a:pt x="5595122" y="1464163"/>
                </a:lnTo>
                <a:lnTo>
                  <a:pt x="5549412" y="1456843"/>
                </a:lnTo>
                <a:lnTo>
                  <a:pt x="5500797" y="1447742"/>
                </a:lnTo>
                <a:lnTo>
                  <a:pt x="5449715" y="1436663"/>
                </a:lnTo>
                <a:lnTo>
                  <a:pt x="5396603" y="1423410"/>
                </a:lnTo>
                <a:lnTo>
                  <a:pt x="5341899" y="1407786"/>
                </a:lnTo>
                <a:lnTo>
                  <a:pt x="5286042" y="1389594"/>
                </a:lnTo>
                <a:lnTo>
                  <a:pt x="5229468" y="1368639"/>
                </a:lnTo>
                <a:lnTo>
                  <a:pt x="5172615" y="1344723"/>
                </a:lnTo>
                <a:lnTo>
                  <a:pt x="5115921" y="1317650"/>
                </a:lnTo>
                <a:lnTo>
                  <a:pt x="5059824" y="1287223"/>
                </a:lnTo>
                <a:lnTo>
                  <a:pt x="5004762" y="1253247"/>
                </a:lnTo>
                <a:lnTo>
                  <a:pt x="4951171" y="1215524"/>
                </a:lnTo>
                <a:lnTo>
                  <a:pt x="4900050" y="1173798"/>
                </a:lnTo>
                <a:lnTo>
                  <a:pt x="4853058" y="1129223"/>
                </a:lnTo>
                <a:lnTo>
                  <a:pt x="4810054" y="1082471"/>
                </a:lnTo>
                <a:lnTo>
                  <a:pt x="4770898" y="1034209"/>
                </a:lnTo>
                <a:lnTo>
                  <a:pt x="4735449" y="985107"/>
                </a:lnTo>
                <a:lnTo>
                  <a:pt x="4703565" y="935835"/>
                </a:lnTo>
                <a:lnTo>
                  <a:pt x="4675108" y="887062"/>
                </a:lnTo>
                <a:lnTo>
                  <a:pt x="4649935" y="839457"/>
                </a:lnTo>
                <a:lnTo>
                  <a:pt x="4627907" y="793689"/>
                </a:lnTo>
                <a:lnTo>
                  <a:pt x="4608882" y="750429"/>
                </a:lnTo>
                <a:lnTo>
                  <a:pt x="4592721" y="710344"/>
                </a:lnTo>
                <a:lnTo>
                  <a:pt x="4579282" y="674105"/>
                </a:lnTo>
                <a:lnTo>
                  <a:pt x="4560010" y="615841"/>
                </a:lnTo>
                <a:lnTo>
                  <a:pt x="4553895" y="595154"/>
                </a:lnTo>
                <a:close/>
              </a:path>
              <a:path w="6499859" h="11308715">
                <a:moveTo>
                  <a:pt x="3432547" y="595154"/>
                </a:moveTo>
                <a:lnTo>
                  <a:pt x="2965807" y="595154"/>
                </a:lnTo>
                <a:lnTo>
                  <a:pt x="2965807" y="2943544"/>
                </a:lnTo>
                <a:lnTo>
                  <a:pt x="3040189" y="2912696"/>
                </a:lnTo>
                <a:lnTo>
                  <a:pt x="3085275" y="2889923"/>
                </a:lnTo>
                <a:lnTo>
                  <a:pt x="3134797" y="2861670"/>
                </a:lnTo>
                <a:lnTo>
                  <a:pt x="3188134" y="2827503"/>
                </a:lnTo>
                <a:lnTo>
                  <a:pt x="3244668" y="2786986"/>
                </a:lnTo>
                <a:lnTo>
                  <a:pt x="3307581" y="2731757"/>
                </a:lnTo>
                <a:lnTo>
                  <a:pt x="3354605" y="2675768"/>
                </a:lnTo>
                <a:lnTo>
                  <a:pt x="3388051" y="2621521"/>
                </a:lnTo>
                <a:lnTo>
                  <a:pt x="3410232" y="2571521"/>
                </a:lnTo>
                <a:lnTo>
                  <a:pt x="3423460" y="2528273"/>
                </a:lnTo>
                <a:lnTo>
                  <a:pt x="3432305" y="2472050"/>
                </a:lnTo>
                <a:lnTo>
                  <a:pt x="3432547" y="2464083"/>
                </a:lnTo>
                <a:lnTo>
                  <a:pt x="3432547" y="595154"/>
                </a:lnTo>
                <a:close/>
              </a:path>
              <a:path w="6499859" h="11308715">
                <a:moveTo>
                  <a:pt x="1807267" y="595154"/>
                </a:moveTo>
                <a:lnTo>
                  <a:pt x="752451" y="595154"/>
                </a:lnTo>
                <a:lnTo>
                  <a:pt x="699615" y="1356427"/>
                </a:lnTo>
                <a:lnTo>
                  <a:pt x="741268" y="1354004"/>
                </a:lnTo>
                <a:lnTo>
                  <a:pt x="808736" y="1347724"/>
                </a:lnTo>
                <a:lnTo>
                  <a:pt x="850517" y="1342500"/>
                </a:lnTo>
                <a:lnTo>
                  <a:pt x="896790" y="1335545"/>
                </a:lnTo>
                <a:lnTo>
                  <a:pt x="946903" y="1326606"/>
                </a:lnTo>
                <a:lnTo>
                  <a:pt x="1000201" y="1315427"/>
                </a:lnTo>
                <a:lnTo>
                  <a:pt x="1056031" y="1301753"/>
                </a:lnTo>
                <a:lnTo>
                  <a:pt x="1113740" y="1285328"/>
                </a:lnTo>
                <a:lnTo>
                  <a:pt x="1172674" y="1265898"/>
                </a:lnTo>
                <a:lnTo>
                  <a:pt x="1232178" y="1243208"/>
                </a:lnTo>
                <a:lnTo>
                  <a:pt x="1291601" y="1217002"/>
                </a:lnTo>
                <a:lnTo>
                  <a:pt x="1350287" y="1187025"/>
                </a:lnTo>
                <a:lnTo>
                  <a:pt x="1407584" y="1153022"/>
                </a:lnTo>
                <a:lnTo>
                  <a:pt x="1462837" y="1114738"/>
                </a:lnTo>
                <a:lnTo>
                  <a:pt x="1509324" y="1076999"/>
                </a:lnTo>
                <a:lnTo>
                  <a:pt x="1552039" y="1036479"/>
                </a:lnTo>
                <a:lnTo>
                  <a:pt x="1591103" y="993834"/>
                </a:lnTo>
                <a:lnTo>
                  <a:pt x="1626636" y="949721"/>
                </a:lnTo>
                <a:lnTo>
                  <a:pt x="1658757" y="904800"/>
                </a:lnTo>
                <a:lnTo>
                  <a:pt x="1687585" y="859725"/>
                </a:lnTo>
                <a:lnTo>
                  <a:pt x="1713242" y="815156"/>
                </a:lnTo>
                <a:lnTo>
                  <a:pt x="1735846" y="771749"/>
                </a:lnTo>
                <a:lnTo>
                  <a:pt x="1755517" y="730161"/>
                </a:lnTo>
                <a:lnTo>
                  <a:pt x="1772374" y="691051"/>
                </a:lnTo>
                <a:lnTo>
                  <a:pt x="1786539" y="655074"/>
                </a:lnTo>
                <a:lnTo>
                  <a:pt x="1807267" y="595154"/>
                </a:lnTo>
                <a:close/>
              </a:path>
              <a:path w="6499859" h="11308715">
                <a:moveTo>
                  <a:pt x="5721242" y="595154"/>
                </a:moveTo>
                <a:lnTo>
                  <a:pt x="4685011" y="595154"/>
                </a:lnTo>
                <a:lnTo>
                  <a:pt x="4694150" y="622890"/>
                </a:lnTo>
                <a:lnTo>
                  <a:pt x="4719891" y="691051"/>
                </a:lnTo>
                <a:lnTo>
                  <a:pt x="4736713" y="730161"/>
                </a:lnTo>
                <a:lnTo>
                  <a:pt x="4756317" y="771749"/>
                </a:lnTo>
                <a:lnTo>
                  <a:pt x="4778813" y="815156"/>
                </a:lnTo>
                <a:lnTo>
                  <a:pt x="4804311" y="859725"/>
                </a:lnTo>
                <a:lnTo>
                  <a:pt x="4832921" y="904800"/>
                </a:lnTo>
                <a:lnTo>
                  <a:pt x="4864753" y="949721"/>
                </a:lnTo>
                <a:lnTo>
                  <a:pt x="4899918" y="993834"/>
                </a:lnTo>
                <a:lnTo>
                  <a:pt x="4938525" y="1036479"/>
                </a:lnTo>
                <a:lnTo>
                  <a:pt x="4980686" y="1076999"/>
                </a:lnTo>
                <a:lnTo>
                  <a:pt x="5026509" y="1114738"/>
                </a:lnTo>
                <a:lnTo>
                  <a:pt x="5078122" y="1150924"/>
                </a:lnTo>
                <a:lnTo>
                  <a:pt x="5131619" y="1183301"/>
                </a:lnTo>
                <a:lnTo>
                  <a:pt x="5186459" y="1212083"/>
                </a:lnTo>
                <a:lnTo>
                  <a:pt x="5242101" y="1237484"/>
                </a:lnTo>
                <a:lnTo>
                  <a:pt x="5298001" y="1259718"/>
                </a:lnTo>
                <a:lnTo>
                  <a:pt x="5353619" y="1278999"/>
                </a:lnTo>
                <a:lnTo>
                  <a:pt x="5408413" y="1295541"/>
                </a:lnTo>
                <a:lnTo>
                  <a:pt x="5461840" y="1309556"/>
                </a:lnTo>
                <a:lnTo>
                  <a:pt x="5513359" y="1321261"/>
                </a:lnTo>
                <a:lnTo>
                  <a:pt x="5562429" y="1330867"/>
                </a:lnTo>
                <a:lnTo>
                  <a:pt x="5608507" y="1338590"/>
                </a:lnTo>
                <a:lnTo>
                  <a:pt x="5651052" y="1344642"/>
                </a:lnTo>
                <a:lnTo>
                  <a:pt x="5689522" y="1349238"/>
                </a:lnTo>
                <a:lnTo>
                  <a:pt x="5752068" y="1354917"/>
                </a:lnTo>
                <a:lnTo>
                  <a:pt x="5775062" y="1356427"/>
                </a:lnTo>
                <a:lnTo>
                  <a:pt x="5721242" y="595154"/>
                </a:lnTo>
                <a:close/>
              </a:path>
            </a:pathLst>
          </a:custGeom>
          <a:solidFill>
            <a:srgbClr val="147ABE">
              <a:alpha val="65000"/>
            </a:srgbClr>
          </a:solidFill>
        </p:spPr>
        <p:txBody>
          <a:bodyPr wrap="square" lIns="0" tIns="0" rIns="0" bIns="0" rtlCol="0"/>
          <a:lstStyle/>
          <a:p>
            <a:endParaRPr sz="1092"/>
          </a:p>
        </p:txBody>
      </p:sp>
      <p:sp>
        <p:nvSpPr>
          <p:cNvPr id="7" name="object 7"/>
          <p:cNvSpPr txBox="1"/>
          <p:nvPr/>
        </p:nvSpPr>
        <p:spPr>
          <a:xfrm>
            <a:off x="569400" y="756913"/>
            <a:ext cx="6815866" cy="2495248"/>
          </a:xfrm>
          <a:prstGeom prst="rect">
            <a:avLst/>
          </a:prstGeom>
        </p:spPr>
        <p:txBody>
          <a:bodyPr vert="horz" wrap="square" lIns="0" tIns="7316" rIns="0" bIns="0" rtlCol="0">
            <a:spAutoFit/>
          </a:bodyPr>
          <a:lstStyle/>
          <a:p>
            <a:pPr marL="7701">
              <a:lnSpc>
                <a:spcPts val="4800"/>
              </a:lnSpc>
              <a:spcBef>
                <a:spcPts val="58"/>
              </a:spcBef>
            </a:pPr>
            <a:r>
              <a:rPr lang="fr-CA" sz="4002" b="1" dirty="0">
                <a:cs typeface="Arial" panose="020B0604020202020204" pitchFamily="34" charset="0"/>
              </a:rPr>
              <a:t>QUESTION 13</a:t>
            </a:r>
          </a:p>
          <a:p>
            <a:pPr marL="7701">
              <a:lnSpc>
                <a:spcPts val="4800"/>
              </a:lnSpc>
              <a:spcBef>
                <a:spcPts val="58"/>
              </a:spcBef>
            </a:pPr>
            <a:r>
              <a:rPr lang="fr-CA" sz="4002" dirty="0">
                <a:cs typeface="Arial" panose="020B0604020202020204" pitchFamily="34" charset="0"/>
              </a:rPr>
              <a:t>Complétez la phrase suivante : </a:t>
            </a:r>
          </a:p>
          <a:p>
            <a:pPr marL="7701">
              <a:lnSpc>
                <a:spcPts val="4800"/>
              </a:lnSpc>
              <a:spcBef>
                <a:spcPts val="58"/>
              </a:spcBef>
            </a:pPr>
            <a:r>
              <a:rPr lang="fr-CA" sz="4002" dirty="0">
                <a:cs typeface="Arial" panose="020B0604020202020204" pitchFamily="34" charset="0"/>
              </a:rPr>
              <a:t>« Pour fabriquer un jean, il faut…</a:t>
            </a:r>
          </a:p>
        </p:txBody>
      </p:sp>
      <p:sp>
        <p:nvSpPr>
          <p:cNvPr id="9" name="object 9"/>
          <p:cNvSpPr txBox="1"/>
          <p:nvPr/>
        </p:nvSpPr>
        <p:spPr>
          <a:xfrm>
            <a:off x="911953" y="3605840"/>
            <a:ext cx="5658630" cy="1879695"/>
          </a:xfrm>
          <a:prstGeom prst="rect">
            <a:avLst/>
          </a:prstGeom>
        </p:spPr>
        <p:txBody>
          <a:bodyPr vert="horz" wrap="square" lIns="0" tIns="7316" rIns="0" bIns="0" rtlCol="0">
            <a:spAutoFit/>
          </a:bodyPr>
          <a:lstStyle/>
          <a:p>
            <a:pPr marL="7701" indent="-693115">
              <a:lnSpc>
                <a:spcPts val="4800"/>
              </a:lnSpc>
              <a:spcBef>
                <a:spcPts val="58"/>
              </a:spcBef>
              <a:buFont typeface="+mj-lt"/>
              <a:buAutoNum type="alphaLcParenR"/>
              <a:tabLst>
                <a:tab pos="692730" algn="l"/>
                <a:tab pos="693115" algn="l"/>
              </a:tabLst>
            </a:pPr>
            <a:r>
              <a:rPr lang="fr-CA" sz="4002" b="1" dirty="0">
                <a:cs typeface="Arial" panose="020B0604020202020204" pitchFamily="34" charset="0"/>
              </a:rPr>
              <a:t>3 5</a:t>
            </a:r>
            <a:r>
              <a:rPr sz="4002" b="1" dirty="0">
                <a:cs typeface="Arial" panose="020B0604020202020204" pitchFamily="34" charset="0"/>
              </a:rPr>
              <a:t>00 </a:t>
            </a:r>
            <a:r>
              <a:rPr sz="4002" b="1" dirty="0" err="1">
                <a:cs typeface="Arial" panose="020B0604020202020204" pitchFamily="34" charset="0"/>
              </a:rPr>
              <a:t>litres</a:t>
            </a:r>
            <a:r>
              <a:rPr sz="4002" b="1" dirty="0">
                <a:cs typeface="Arial" panose="020B0604020202020204" pitchFamily="34" charset="0"/>
              </a:rPr>
              <a:t> </a:t>
            </a:r>
            <a:r>
              <a:rPr sz="4002" b="1" dirty="0" err="1">
                <a:cs typeface="Arial" panose="020B0604020202020204" pitchFamily="34" charset="0"/>
              </a:rPr>
              <a:t>d’eau</a:t>
            </a:r>
            <a:r>
              <a:rPr lang="fr-CA" sz="4002" b="1" dirty="0">
                <a:cs typeface="Arial" panose="020B0604020202020204" pitchFamily="34" charset="0"/>
              </a:rPr>
              <a:t> »  </a:t>
            </a:r>
            <a:endParaRPr sz="4002" b="1" dirty="0">
              <a:cs typeface="Arial" panose="020B0604020202020204" pitchFamily="34" charset="0"/>
            </a:endParaRPr>
          </a:p>
          <a:p>
            <a:pPr marL="7701" indent="-693115">
              <a:lnSpc>
                <a:spcPts val="4800"/>
              </a:lnSpc>
              <a:spcBef>
                <a:spcPts val="58"/>
              </a:spcBef>
              <a:buFont typeface="+mj-lt"/>
              <a:buAutoNum type="alphaLcParenR"/>
              <a:tabLst>
                <a:tab pos="692730" algn="l"/>
                <a:tab pos="693115" algn="l"/>
              </a:tabLst>
            </a:pPr>
            <a:r>
              <a:rPr sz="4002" b="1" dirty="0">
                <a:cs typeface="Arial" panose="020B0604020202020204" pitchFamily="34" charset="0"/>
              </a:rPr>
              <a:t>5 000 </a:t>
            </a:r>
            <a:r>
              <a:rPr sz="4002" b="1" dirty="0" err="1">
                <a:cs typeface="Arial" panose="020B0604020202020204" pitchFamily="34" charset="0"/>
              </a:rPr>
              <a:t>litres</a:t>
            </a:r>
            <a:r>
              <a:rPr sz="4002" b="1" dirty="0">
                <a:cs typeface="Arial" panose="020B0604020202020204" pitchFamily="34" charset="0"/>
              </a:rPr>
              <a:t> </a:t>
            </a:r>
            <a:r>
              <a:rPr sz="4002" b="1" dirty="0" err="1">
                <a:cs typeface="Arial" panose="020B0604020202020204" pitchFamily="34" charset="0"/>
              </a:rPr>
              <a:t>d’eau</a:t>
            </a:r>
            <a:r>
              <a:rPr lang="fr-CA" sz="4002" b="1" dirty="0">
                <a:cs typeface="Arial" panose="020B0604020202020204" pitchFamily="34" charset="0"/>
              </a:rPr>
              <a:t> »</a:t>
            </a:r>
          </a:p>
          <a:p>
            <a:pPr marL="7701" indent="-693115">
              <a:lnSpc>
                <a:spcPts val="4800"/>
              </a:lnSpc>
              <a:spcBef>
                <a:spcPts val="58"/>
              </a:spcBef>
              <a:buFont typeface="+mj-lt"/>
              <a:buAutoNum type="alphaLcParenR"/>
              <a:tabLst>
                <a:tab pos="692730" algn="l"/>
                <a:tab pos="693115" algn="l"/>
              </a:tabLst>
            </a:pPr>
            <a:r>
              <a:rPr sz="4002" b="1" dirty="0">
                <a:cs typeface="Arial" panose="020B0604020202020204" pitchFamily="34" charset="0"/>
              </a:rPr>
              <a:t>7 000 </a:t>
            </a:r>
            <a:r>
              <a:rPr sz="4002" b="1" dirty="0" err="1">
                <a:cs typeface="Arial" panose="020B0604020202020204" pitchFamily="34" charset="0"/>
              </a:rPr>
              <a:t>litres</a:t>
            </a:r>
            <a:r>
              <a:rPr sz="4002" b="1" dirty="0">
                <a:cs typeface="Arial" panose="020B0604020202020204" pitchFamily="34" charset="0"/>
              </a:rPr>
              <a:t> </a:t>
            </a:r>
            <a:r>
              <a:rPr sz="4002" b="1" dirty="0" err="1">
                <a:cs typeface="Arial" panose="020B0604020202020204" pitchFamily="34" charset="0"/>
              </a:rPr>
              <a:t>d’eau</a:t>
            </a:r>
            <a:r>
              <a:rPr lang="fr-CA" sz="4002" b="1" dirty="0">
                <a:cs typeface="Arial" panose="020B0604020202020204" pitchFamily="34" charset="0"/>
              </a:rPr>
              <a:t> »</a:t>
            </a:r>
            <a:endParaRPr sz="4002" b="1" dirty="0">
              <a:cs typeface="Arial" panose="020B0604020202020204" pitchFamily="34" charset="0"/>
            </a:endParaRPr>
          </a:p>
        </p:txBody>
      </p:sp>
    </p:spTree>
    <p:extLst>
      <p:ext uri="{BB962C8B-B14F-4D97-AF65-F5344CB8AC3E}">
        <p14:creationId xmlns:p14="http://schemas.microsoft.com/office/powerpoint/2010/main" val="384630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04" y="0"/>
            <a:ext cx="7470758" cy="6857615"/>
          </a:xfrm>
          <a:custGeom>
            <a:avLst/>
            <a:gdLst/>
            <a:ahLst/>
            <a:cxnLst/>
            <a:rect l="l" t="t" r="r" b="b"/>
            <a:pathLst>
              <a:path w="8953500" h="11308715">
                <a:moveTo>
                  <a:pt x="0" y="11308556"/>
                </a:moveTo>
                <a:lnTo>
                  <a:pt x="8952937" y="11308556"/>
                </a:lnTo>
                <a:lnTo>
                  <a:pt x="8952937" y="0"/>
                </a:lnTo>
                <a:lnTo>
                  <a:pt x="0" y="0"/>
                </a:lnTo>
                <a:lnTo>
                  <a:pt x="0" y="11308556"/>
                </a:lnTo>
                <a:close/>
              </a:path>
            </a:pathLst>
          </a:custGeom>
          <a:solidFill>
            <a:srgbClr val="CA66E2">
              <a:alpha val="46899"/>
            </a:srgbClr>
          </a:solidFill>
        </p:spPr>
        <p:txBody>
          <a:bodyPr wrap="square" lIns="0" tIns="0" rIns="0" bIns="0" rtlCol="0"/>
          <a:lstStyle/>
          <a:p>
            <a:endParaRPr sz="1092"/>
          </a:p>
        </p:txBody>
      </p:sp>
      <p:sp>
        <p:nvSpPr>
          <p:cNvPr id="3" name="object 3"/>
          <p:cNvSpPr/>
          <p:nvPr/>
        </p:nvSpPr>
        <p:spPr>
          <a:xfrm>
            <a:off x="10182528" y="0"/>
            <a:ext cx="1435521" cy="6857615"/>
          </a:xfrm>
          <a:custGeom>
            <a:avLst/>
            <a:gdLst/>
            <a:ahLst/>
            <a:cxnLst/>
            <a:rect l="l" t="t" r="r" b="b"/>
            <a:pathLst>
              <a:path w="2367280" h="11308715">
                <a:moveTo>
                  <a:pt x="0" y="11308556"/>
                </a:moveTo>
                <a:lnTo>
                  <a:pt x="2366909" y="11308556"/>
                </a:lnTo>
                <a:lnTo>
                  <a:pt x="2366909" y="0"/>
                </a:lnTo>
                <a:lnTo>
                  <a:pt x="0" y="0"/>
                </a:lnTo>
                <a:lnTo>
                  <a:pt x="0" y="11308556"/>
                </a:lnTo>
                <a:close/>
              </a:path>
            </a:pathLst>
          </a:custGeom>
          <a:solidFill>
            <a:srgbClr val="CA66E2">
              <a:alpha val="77049"/>
            </a:srgbClr>
          </a:solidFill>
        </p:spPr>
        <p:txBody>
          <a:bodyPr wrap="square" lIns="0" tIns="0" rIns="0" bIns="0" rtlCol="0"/>
          <a:lstStyle/>
          <a:p>
            <a:endParaRPr sz="1092"/>
          </a:p>
        </p:txBody>
      </p:sp>
      <p:sp>
        <p:nvSpPr>
          <p:cNvPr id="4" name="object 4"/>
          <p:cNvSpPr/>
          <p:nvPr/>
        </p:nvSpPr>
        <p:spPr>
          <a:xfrm>
            <a:off x="7474162" y="0"/>
            <a:ext cx="3941521" cy="6857615"/>
          </a:xfrm>
          <a:custGeom>
            <a:avLst/>
            <a:gdLst/>
            <a:ahLst/>
            <a:cxnLst/>
            <a:rect l="l" t="t" r="r" b="b"/>
            <a:pathLst>
              <a:path w="6499859" h="11308715">
                <a:moveTo>
                  <a:pt x="2837623" y="0"/>
                </a:moveTo>
                <a:lnTo>
                  <a:pt x="792348" y="0"/>
                </a:lnTo>
                <a:lnTo>
                  <a:pt x="786690" y="72647"/>
                </a:lnTo>
                <a:lnTo>
                  <a:pt x="762230" y="479692"/>
                </a:lnTo>
                <a:lnTo>
                  <a:pt x="2837623" y="479692"/>
                </a:lnTo>
                <a:lnTo>
                  <a:pt x="2837623" y="0"/>
                </a:lnTo>
                <a:close/>
              </a:path>
              <a:path w="6499859" h="11308715">
                <a:moveTo>
                  <a:pt x="5679214" y="0"/>
                </a:moveTo>
                <a:lnTo>
                  <a:pt x="2962865" y="0"/>
                </a:lnTo>
                <a:lnTo>
                  <a:pt x="2962865" y="479692"/>
                </a:lnTo>
                <a:lnTo>
                  <a:pt x="5712436" y="479692"/>
                </a:lnTo>
                <a:lnTo>
                  <a:pt x="5701931" y="329005"/>
                </a:lnTo>
                <a:lnTo>
                  <a:pt x="3213360" y="329005"/>
                </a:lnTo>
                <a:lnTo>
                  <a:pt x="3179941" y="321850"/>
                </a:lnTo>
                <a:lnTo>
                  <a:pt x="3152206" y="302586"/>
                </a:lnTo>
                <a:lnTo>
                  <a:pt x="3133277" y="274517"/>
                </a:lnTo>
                <a:lnTo>
                  <a:pt x="3126274" y="240945"/>
                </a:lnTo>
                <a:lnTo>
                  <a:pt x="3133275" y="207521"/>
                </a:lnTo>
                <a:lnTo>
                  <a:pt x="3152202" y="179787"/>
                </a:lnTo>
                <a:lnTo>
                  <a:pt x="3179936" y="160860"/>
                </a:lnTo>
                <a:lnTo>
                  <a:pt x="3213360" y="153859"/>
                </a:lnTo>
                <a:lnTo>
                  <a:pt x="5689721" y="153859"/>
                </a:lnTo>
                <a:lnTo>
                  <a:pt x="5684060" y="72647"/>
                </a:lnTo>
                <a:lnTo>
                  <a:pt x="5679214" y="0"/>
                </a:lnTo>
                <a:close/>
              </a:path>
              <a:path w="6499859" h="11308715">
                <a:moveTo>
                  <a:pt x="5689721" y="153859"/>
                </a:moveTo>
                <a:lnTo>
                  <a:pt x="3213360" y="153859"/>
                </a:lnTo>
                <a:lnTo>
                  <a:pt x="3246937" y="160860"/>
                </a:lnTo>
                <a:lnTo>
                  <a:pt x="3275010" y="179787"/>
                </a:lnTo>
                <a:lnTo>
                  <a:pt x="3294275" y="207521"/>
                </a:lnTo>
                <a:lnTo>
                  <a:pt x="3301431" y="240945"/>
                </a:lnTo>
                <a:lnTo>
                  <a:pt x="3294275" y="274517"/>
                </a:lnTo>
                <a:lnTo>
                  <a:pt x="3275010" y="302586"/>
                </a:lnTo>
                <a:lnTo>
                  <a:pt x="3246937" y="321850"/>
                </a:lnTo>
                <a:lnTo>
                  <a:pt x="3213360" y="329005"/>
                </a:lnTo>
                <a:lnTo>
                  <a:pt x="5701931" y="329005"/>
                </a:lnTo>
                <a:lnTo>
                  <a:pt x="5689721" y="153859"/>
                </a:lnTo>
                <a:close/>
              </a:path>
              <a:path w="6499859" h="11308715">
                <a:moveTo>
                  <a:pt x="2840555" y="595154"/>
                </a:moveTo>
                <a:lnTo>
                  <a:pt x="1942299" y="595154"/>
                </a:lnTo>
                <a:lnTo>
                  <a:pt x="1936186" y="616384"/>
                </a:lnTo>
                <a:lnTo>
                  <a:pt x="1927772" y="643318"/>
                </a:lnTo>
                <a:lnTo>
                  <a:pt x="1903476" y="711686"/>
                </a:lnTo>
                <a:lnTo>
                  <a:pt x="1887315" y="751815"/>
                </a:lnTo>
                <a:lnTo>
                  <a:pt x="1868290" y="795037"/>
                </a:lnTo>
                <a:lnTo>
                  <a:pt x="1846261" y="840700"/>
                </a:lnTo>
                <a:lnTo>
                  <a:pt x="1821088" y="888149"/>
                </a:lnTo>
                <a:lnTo>
                  <a:pt x="1792630" y="936734"/>
                </a:lnTo>
                <a:lnTo>
                  <a:pt x="1760746" y="985801"/>
                </a:lnTo>
                <a:lnTo>
                  <a:pt x="1725297" y="1034697"/>
                </a:lnTo>
                <a:lnTo>
                  <a:pt x="1686142" y="1082770"/>
                </a:lnTo>
                <a:lnTo>
                  <a:pt x="1643140" y="1129368"/>
                </a:lnTo>
                <a:lnTo>
                  <a:pt x="1596151" y="1173836"/>
                </a:lnTo>
                <a:lnTo>
                  <a:pt x="1545034" y="1215524"/>
                </a:lnTo>
                <a:lnTo>
                  <a:pt x="1487077" y="1256067"/>
                </a:lnTo>
                <a:lnTo>
                  <a:pt x="1427355" y="1292274"/>
                </a:lnTo>
                <a:lnTo>
                  <a:pt x="1366436" y="1324390"/>
                </a:lnTo>
                <a:lnTo>
                  <a:pt x="1304890" y="1352660"/>
                </a:lnTo>
                <a:lnTo>
                  <a:pt x="1243284" y="1377328"/>
                </a:lnTo>
                <a:lnTo>
                  <a:pt x="1182187" y="1398640"/>
                </a:lnTo>
                <a:lnTo>
                  <a:pt x="1122168" y="1416840"/>
                </a:lnTo>
                <a:lnTo>
                  <a:pt x="1063796" y="1432172"/>
                </a:lnTo>
                <a:lnTo>
                  <a:pt x="1007638" y="1444883"/>
                </a:lnTo>
                <a:lnTo>
                  <a:pt x="954263" y="1455216"/>
                </a:lnTo>
                <a:lnTo>
                  <a:pt x="904241" y="1463417"/>
                </a:lnTo>
                <a:lnTo>
                  <a:pt x="858139" y="1469729"/>
                </a:lnTo>
                <a:lnTo>
                  <a:pt x="816526" y="1474399"/>
                </a:lnTo>
                <a:lnTo>
                  <a:pt x="749042" y="1479790"/>
                </a:lnTo>
                <a:lnTo>
                  <a:pt x="706337" y="1481546"/>
                </a:lnTo>
                <a:lnTo>
                  <a:pt x="695698" y="1481674"/>
                </a:lnTo>
                <a:lnTo>
                  <a:pt x="627198" y="2489523"/>
                </a:lnTo>
                <a:lnTo>
                  <a:pt x="0" y="11308556"/>
                </a:lnTo>
                <a:lnTo>
                  <a:pt x="2031352" y="11308556"/>
                </a:lnTo>
                <a:lnTo>
                  <a:pt x="3132148" y="3885834"/>
                </a:lnTo>
                <a:lnTo>
                  <a:pt x="5956483" y="3885834"/>
                </a:lnTo>
                <a:lnTo>
                  <a:pt x="5899192" y="3103039"/>
                </a:lnTo>
                <a:lnTo>
                  <a:pt x="2840555" y="3103039"/>
                </a:lnTo>
                <a:lnTo>
                  <a:pt x="2840555" y="595154"/>
                </a:lnTo>
                <a:close/>
              </a:path>
              <a:path w="6499859" h="11308715">
                <a:moveTo>
                  <a:pt x="5956483" y="3885834"/>
                </a:moveTo>
                <a:lnTo>
                  <a:pt x="3132148" y="3885834"/>
                </a:lnTo>
                <a:lnTo>
                  <a:pt x="4412164" y="11308556"/>
                </a:lnTo>
                <a:lnTo>
                  <a:pt x="6499734" y="11308556"/>
                </a:lnTo>
                <a:lnTo>
                  <a:pt x="5956483" y="3885834"/>
                </a:lnTo>
                <a:close/>
              </a:path>
              <a:path w="6499859" h="11308715">
                <a:moveTo>
                  <a:pt x="4553895" y="595154"/>
                </a:moveTo>
                <a:lnTo>
                  <a:pt x="3560732" y="595154"/>
                </a:lnTo>
                <a:lnTo>
                  <a:pt x="3560628" y="2469084"/>
                </a:lnTo>
                <a:lnTo>
                  <a:pt x="3559572" y="2486936"/>
                </a:lnTo>
                <a:lnTo>
                  <a:pt x="3550136" y="2547368"/>
                </a:lnTo>
                <a:lnTo>
                  <a:pt x="3539523" y="2587439"/>
                </a:lnTo>
                <a:lnTo>
                  <a:pt x="3523490" y="2632406"/>
                </a:lnTo>
                <a:lnTo>
                  <a:pt x="3500921" y="2681016"/>
                </a:lnTo>
                <a:lnTo>
                  <a:pt x="3470699" y="2732014"/>
                </a:lnTo>
                <a:lnTo>
                  <a:pt x="3431708" y="2784146"/>
                </a:lnTo>
                <a:lnTo>
                  <a:pt x="3382830" y="2836157"/>
                </a:lnTo>
                <a:lnTo>
                  <a:pt x="3322948" y="2886792"/>
                </a:lnTo>
                <a:lnTo>
                  <a:pt x="3248895" y="2939026"/>
                </a:lnTo>
                <a:lnTo>
                  <a:pt x="3179749" y="2981569"/>
                </a:lnTo>
                <a:lnTo>
                  <a:pt x="3116460" y="3015402"/>
                </a:lnTo>
                <a:lnTo>
                  <a:pt x="3059980" y="3041504"/>
                </a:lnTo>
                <a:lnTo>
                  <a:pt x="3011257" y="3060854"/>
                </a:lnTo>
                <a:lnTo>
                  <a:pt x="2971244" y="3074431"/>
                </a:lnTo>
                <a:lnTo>
                  <a:pt x="2912961" y="3090319"/>
                </a:lnTo>
                <a:lnTo>
                  <a:pt x="2840555" y="3103039"/>
                </a:lnTo>
                <a:lnTo>
                  <a:pt x="5899192" y="3103039"/>
                </a:lnTo>
                <a:lnTo>
                  <a:pt x="5846484" y="2382867"/>
                </a:lnTo>
                <a:lnTo>
                  <a:pt x="5783868" y="1481674"/>
                </a:lnTo>
                <a:lnTo>
                  <a:pt x="5764779" y="1480916"/>
                </a:lnTo>
                <a:lnTo>
                  <a:pt x="5710446" y="1477398"/>
                </a:lnTo>
                <a:lnTo>
                  <a:pt x="5637489" y="1469897"/>
                </a:lnTo>
                <a:lnTo>
                  <a:pt x="5595122" y="1464163"/>
                </a:lnTo>
                <a:lnTo>
                  <a:pt x="5549412" y="1456843"/>
                </a:lnTo>
                <a:lnTo>
                  <a:pt x="5500797" y="1447742"/>
                </a:lnTo>
                <a:lnTo>
                  <a:pt x="5449715" y="1436663"/>
                </a:lnTo>
                <a:lnTo>
                  <a:pt x="5396603" y="1423410"/>
                </a:lnTo>
                <a:lnTo>
                  <a:pt x="5341899" y="1407786"/>
                </a:lnTo>
                <a:lnTo>
                  <a:pt x="5286042" y="1389594"/>
                </a:lnTo>
                <a:lnTo>
                  <a:pt x="5229468" y="1368639"/>
                </a:lnTo>
                <a:lnTo>
                  <a:pt x="5172615" y="1344723"/>
                </a:lnTo>
                <a:lnTo>
                  <a:pt x="5115921" y="1317650"/>
                </a:lnTo>
                <a:lnTo>
                  <a:pt x="5059824" y="1287223"/>
                </a:lnTo>
                <a:lnTo>
                  <a:pt x="5004762" y="1253247"/>
                </a:lnTo>
                <a:lnTo>
                  <a:pt x="4951171" y="1215524"/>
                </a:lnTo>
                <a:lnTo>
                  <a:pt x="4900050" y="1173798"/>
                </a:lnTo>
                <a:lnTo>
                  <a:pt x="4853058" y="1129223"/>
                </a:lnTo>
                <a:lnTo>
                  <a:pt x="4810054" y="1082471"/>
                </a:lnTo>
                <a:lnTo>
                  <a:pt x="4770898" y="1034209"/>
                </a:lnTo>
                <a:lnTo>
                  <a:pt x="4735449" y="985107"/>
                </a:lnTo>
                <a:lnTo>
                  <a:pt x="4703565" y="935835"/>
                </a:lnTo>
                <a:lnTo>
                  <a:pt x="4675108" y="887062"/>
                </a:lnTo>
                <a:lnTo>
                  <a:pt x="4649935" y="839457"/>
                </a:lnTo>
                <a:lnTo>
                  <a:pt x="4627907" y="793689"/>
                </a:lnTo>
                <a:lnTo>
                  <a:pt x="4608882" y="750429"/>
                </a:lnTo>
                <a:lnTo>
                  <a:pt x="4592721" y="710344"/>
                </a:lnTo>
                <a:lnTo>
                  <a:pt x="4579282" y="674105"/>
                </a:lnTo>
                <a:lnTo>
                  <a:pt x="4560010" y="615841"/>
                </a:lnTo>
                <a:lnTo>
                  <a:pt x="4553895" y="595154"/>
                </a:lnTo>
                <a:close/>
              </a:path>
              <a:path w="6499859" h="11308715">
                <a:moveTo>
                  <a:pt x="3432547" y="595154"/>
                </a:moveTo>
                <a:lnTo>
                  <a:pt x="2965807" y="595154"/>
                </a:lnTo>
                <a:lnTo>
                  <a:pt x="2965807" y="2943544"/>
                </a:lnTo>
                <a:lnTo>
                  <a:pt x="3040189" y="2912696"/>
                </a:lnTo>
                <a:lnTo>
                  <a:pt x="3085275" y="2889923"/>
                </a:lnTo>
                <a:lnTo>
                  <a:pt x="3134797" y="2861670"/>
                </a:lnTo>
                <a:lnTo>
                  <a:pt x="3188134" y="2827503"/>
                </a:lnTo>
                <a:lnTo>
                  <a:pt x="3244668" y="2786986"/>
                </a:lnTo>
                <a:lnTo>
                  <a:pt x="3307581" y="2731757"/>
                </a:lnTo>
                <a:lnTo>
                  <a:pt x="3354605" y="2675768"/>
                </a:lnTo>
                <a:lnTo>
                  <a:pt x="3388051" y="2621521"/>
                </a:lnTo>
                <a:lnTo>
                  <a:pt x="3410232" y="2571521"/>
                </a:lnTo>
                <a:lnTo>
                  <a:pt x="3423460" y="2528273"/>
                </a:lnTo>
                <a:lnTo>
                  <a:pt x="3432305" y="2472050"/>
                </a:lnTo>
                <a:lnTo>
                  <a:pt x="3432547" y="2464083"/>
                </a:lnTo>
                <a:lnTo>
                  <a:pt x="3432547" y="595154"/>
                </a:lnTo>
                <a:close/>
              </a:path>
              <a:path w="6499859" h="11308715">
                <a:moveTo>
                  <a:pt x="1807267" y="595154"/>
                </a:moveTo>
                <a:lnTo>
                  <a:pt x="752451" y="595154"/>
                </a:lnTo>
                <a:lnTo>
                  <a:pt x="699615" y="1356427"/>
                </a:lnTo>
                <a:lnTo>
                  <a:pt x="741268" y="1354004"/>
                </a:lnTo>
                <a:lnTo>
                  <a:pt x="808736" y="1347724"/>
                </a:lnTo>
                <a:lnTo>
                  <a:pt x="850517" y="1342500"/>
                </a:lnTo>
                <a:lnTo>
                  <a:pt x="896790" y="1335545"/>
                </a:lnTo>
                <a:lnTo>
                  <a:pt x="946903" y="1326606"/>
                </a:lnTo>
                <a:lnTo>
                  <a:pt x="1000201" y="1315427"/>
                </a:lnTo>
                <a:lnTo>
                  <a:pt x="1056031" y="1301753"/>
                </a:lnTo>
                <a:lnTo>
                  <a:pt x="1113740" y="1285328"/>
                </a:lnTo>
                <a:lnTo>
                  <a:pt x="1172674" y="1265898"/>
                </a:lnTo>
                <a:lnTo>
                  <a:pt x="1232178" y="1243208"/>
                </a:lnTo>
                <a:lnTo>
                  <a:pt x="1291601" y="1217002"/>
                </a:lnTo>
                <a:lnTo>
                  <a:pt x="1350287" y="1187025"/>
                </a:lnTo>
                <a:lnTo>
                  <a:pt x="1407584" y="1153022"/>
                </a:lnTo>
                <a:lnTo>
                  <a:pt x="1462837" y="1114738"/>
                </a:lnTo>
                <a:lnTo>
                  <a:pt x="1509324" y="1076999"/>
                </a:lnTo>
                <a:lnTo>
                  <a:pt x="1552039" y="1036479"/>
                </a:lnTo>
                <a:lnTo>
                  <a:pt x="1591103" y="993834"/>
                </a:lnTo>
                <a:lnTo>
                  <a:pt x="1626636" y="949721"/>
                </a:lnTo>
                <a:lnTo>
                  <a:pt x="1658757" y="904800"/>
                </a:lnTo>
                <a:lnTo>
                  <a:pt x="1687585" y="859725"/>
                </a:lnTo>
                <a:lnTo>
                  <a:pt x="1713242" y="815156"/>
                </a:lnTo>
                <a:lnTo>
                  <a:pt x="1735846" y="771749"/>
                </a:lnTo>
                <a:lnTo>
                  <a:pt x="1755517" y="730161"/>
                </a:lnTo>
                <a:lnTo>
                  <a:pt x="1772374" y="691051"/>
                </a:lnTo>
                <a:lnTo>
                  <a:pt x="1786539" y="655074"/>
                </a:lnTo>
                <a:lnTo>
                  <a:pt x="1807267" y="595154"/>
                </a:lnTo>
                <a:close/>
              </a:path>
              <a:path w="6499859" h="11308715">
                <a:moveTo>
                  <a:pt x="5721242" y="595154"/>
                </a:moveTo>
                <a:lnTo>
                  <a:pt x="4685011" y="595154"/>
                </a:lnTo>
                <a:lnTo>
                  <a:pt x="4694150" y="622890"/>
                </a:lnTo>
                <a:lnTo>
                  <a:pt x="4719891" y="691051"/>
                </a:lnTo>
                <a:lnTo>
                  <a:pt x="4736713" y="730161"/>
                </a:lnTo>
                <a:lnTo>
                  <a:pt x="4756317" y="771749"/>
                </a:lnTo>
                <a:lnTo>
                  <a:pt x="4778813" y="815156"/>
                </a:lnTo>
                <a:lnTo>
                  <a:pt x="4804311" y="859725"/>
                </a:lnTo>
                <a:lnTo>
                  <a:pt x="4832921" y="904800"/>
                </a:lnTo>
                <a:lnTo>
                  <a:pt x="4864753" y="949721"/>
                </a:lnTo>
                <a:lnTo>
                  <a:pt x="4899918" y="993834"/>
                </a:lnTo>
                <a:lnTo>
                  <a:pt x="4938525" y="1036479"/>
                </a:lnTo>
                <a:lnTo>
                  <a:pt x="4980686" y="1076999"/>
                </a:lnTo>
                <a:lnTo>
                  <a:pt x="5026509" y="1114738"/>
                </a:lnTo>
                <a:lnTo>
                  <a:pt x="5078122" y="1150924"/>
                </a:lnTo>
                <a:lnTo>
                  <a:pt x="5131619" y="1183301"/>
                </a:lnTo>
                <a:lnTo>
                  <a:pt x="5186459" y="1212083"/>
                </a:lnTo>
                <a:lnTo>
                  <a:pt x="5242101" y="1237484"/>
                </a:lnTo>
                <a:lnTo>
                  <a:pt x="5298001" y="1259718"/>
                </a:lnTo>
                <a:lnTo>
                  <a:pt x="5353619" y="1278999"/>
                </a:lnTo>
                <a:lnTo>
                  <a:pt x="5408413" y="1295541"/>
                </a:lnTo>
                <a:lnTo>
                  <a:pt x="5461840" y="1309556"/>
                </a:lnTo>
                <a:lnTo>
                  <a:pt x="5513359" y="1321261"/>
                </a:lnTo>
                <a:lnTo>
                  <a:pt x="5562429" y="1330867"/>
                </a:lnTo>
                <a:lnTo>
                  <a:pt x="5608507" y="1338590"/>
                </a:lnTo>
                <a:lnTo>
                  <a:pt x="5651052" y="1344642"/>
                </a:lnTo>
                <a:lnTo>
                  <a:pt x="5689522" y="1349238"/>
                </a:lnTo>
                <a:lnTo>
                  <a:pt x="5752068" y="1354917"/>
                </a:lnTo>
                <a:lnTo>
                  <a:pt x="5775062" y="1356427"/>
                </a:lnTo>
                <a:lnTo>
                  <a:pt x="5721242" y="595154"/>
                </a:lnTo>
                <a:close/>
              </a:path>
            </a:pathLst>
          </a:custGeom>
          <a:solidFill>
            <a:srgbClr val="0032A9">
              <a:alpha val="35000"/>
            </a:srgbClr>
          </a:solidFill>
        </p:spPr>
        <p:txBody>
          <a:bodyPr wrap="square" lIns="0" tIns="0" rIns="0" bIns="0" rtlCol="0"/>
          <a:lstStyle/>
          <a:p>
            <a:endParaRPr sz="1092"/>
          </a:p>
        </p:txBody>
      </p:sp>
      <p:sp>
        <p:nvSpPr>
          <p:cNvPr id="7" name="object 6">
            <a:extLst>
              <a:ext uri="{FF2B5EF4-FFF2-40B4-BE49-F238E27FC236}">
                <a16:creationId xmlns:a16="http://schemas.microsoft.com/office/drawing/2014/main" id="{917D3BBE-C4EF-6838-D097-39A7BBCB7B84}"/>
              </a:ext>
            </a:extLst>
          </p:cNvPr>
          <p:cNvSpPr txBox="1">
            <a:spLocks/>
          </p:cNvSpPr>
          <p:nvPr/>
        </p:nvSpPr>
        <p:spPr>
          <a:xfrm>
            <a:off x="450604" y="485223"/>
            <a:ext cx="6821193" cy="2643893"/>
          </a:xfrm>
          <a:prstGeom prst="rect">
            <a:avLst/>
          </a:prstGeom>
        </p:spPr>
        <p:txBody>
          <a:bodyPr vert="horz" wrap="square" lIns="0" tIns="165953" rIns="0" bIns="0" rtlCol="0">
            <a:spAutoFit/>
          </a:bodyPr>
          <a:lstStyle>
            <a:lvl1pPr>
              <a:defRPr>
                <a:latin typeface="+mj-lt"/>
                <a:ea typeface="+mj-ea"/>
                <a:cs typeface="+mj-cs"/>
              </a:defRPr>
            </a:lvl1pPr>
          </a:lstStyle>
          <a:p>
            <a:pPr marR="3081">
              <a:spcBef>
                <a:spcPts val="58"/>
              </a:spcBef>
            </a:pPr>
            <a:r>
              <a:rPr lang="fr-CA" sz="4002" b="1" kern="0" spc="-67" dirty="0">
                <a:solidFill>
                  <a:sysClr val="windowText" lastClr="000000"/>
                </a:solidFill>
                <a:latin typeface="+mn-lt"/>
              </a:rPr>
              <a:t>QUESTION 1</a:t>
            </a:r>
          </a:p>
          <a:p>
            <a:pPr marR="3081">
              <a:spcBef>
                <a:spcPts val="58"/>
              </a:spcBef>
            </a:pPr>
            <a:r>
              <a:rPr lang="fr-CA" sz="4002" kern="0" spc="-67" dirty="0">
                <a:solidFill>
                  <a:sysClr val="windowText" lastClr="000000"/>
                </a:solidFill>
                <a:latin typeface="+mn-lt"/>
              </a:rPr>
              <a:t>Quel</a:t>
            </a:r>
            <a:r>
              <a:rPr lang="fr-CA" sz="4002" kern="0" spc="-197" dirty="0">
                <a:solidFill>
                  <a:sysClr val="windowText" lastClr="000000"/>
                </a:solidFill>
                <a:latin typeface="+mn-lt"/>
              </a:rPr>
              <a:t> </a:t>
            </a:r>
            <a:r>
              <a:rPr lang="fr-CA" sz="4002" kern="0" spc="-143" dirty="0">
                <a:solidFill>
                  <a:sysClr val="windowText" lastClr="000000"/>
                </a:solidFill>
                <a:latin typeface="+mn-lt"/>
              </a:rPr>
              <a:t>pourcentage</a:t>
            </a:r>
            <a:r>
              <a:rPr lang="fr-CA" sz="4002" kern="0" spc="-194" dirty="0">
                <a:solidFill>
                  <a:sysClr val="windowText" lastClr="000000"/>
                </a:solidFill>
                <a:latin typeface="+mn-lt"/>
              </a:rPr>
              <a:t> </a:t>
            </a:r>
            <a:r>
              <a:rPr lang="fr-CA" sz="4002" kern="0" spc="-170" dirty="0">
                <a:solidFill>
                  <a:sysClr val="windowText" lastClr="000000"/>
                </a:solidFill>
                <a:latin typeface="+mn-lt"/>
              </a:rPr>
              <a:t>de</a:t>
            </a:r>
            <a:r>
              <a:rPr lang="fr-CA" sz="4002" kern="0" spc="-194" dirty="0">
                <a:solidFill>
                  <a:sysClr val="windowText" lastClr="000000"/>
                </a:solidFill>
                <a:latin typeface="+mn-lt"/>
              </a:rPr>
              <a:t> </a:t>
            </a:r>
            <a:r>
              <a:rPr lang="fr-CA" sz="4002" kern="0" spc="-112" dirty="0">
                <a:solidFill>
                  <a:sysClr val="windowText" lastClr="000000"/>
                </a:solidFill>
                <a:latin typeface="+mn-lt"/>
              </a:rPr>
              <a:t>vêtements</a:t>
            </a:r>
            <a:r>
              <a:rPr lang="fr-CA" sz="4002" kern="0" spc="-197" dirty="0">
                <a:solidFill>
                  <a:sysClr val="windowText" lastClr="000000"/>
                </a:solidFill>
                <a:latin typeface="+mn-lt"/>
              </a:rPr>
              <a:t> </a:t>
            </a:r>
            <a:r>
              <a:rPr lang="fr-CA" sz="4002" kern="0" spc="-179" dirty="0">
                <a:solidFill>
                  <a:sysClr val="windowText" lastClr="000000"/>
                </a:solidFill>
                <a:latin typeface="+mn-lt"/>
              </a:rPr>
              <a:t>vendus</a:t>
            </a:r>
            <a:r>
              <a:rPr lang="fr-CA" sz="4002" kern="0" spc="-194" dirty="0">
                <a:solidFill>
                  <a:sysClr val="windowText" lastClr="000000"/>
                </a:solidFill>
                <a:latin typeface="+mn-lt"/>
              </a:rPr>
              <a:t> </a:t>
            </a:r>
            <a:r>
              <a:rPr lang="fr-CA" sz="4002" kern="0" spc="-227" dirty="0">
                <a:solidFill>
                  <a:sysClr val="windowText" lastClr="000000"/>
                </a:solidFill>
                <a:latin typeface="+mn-lt"/>
              </a:rPr>
              <a:t>au </a:t>
            </a:r>
            <a:r>
              <a:rPr lang="fr-CA" sz="4002" kern="0" spc="-1007" dirty="0">
                <a:solidFill>
                  <a:sysClr val="windowText" lastClr="000000"/>
                </a:solidFill>
                <a:latin typeface="+mn-lt"/>
              </a:rPr>
              <a:t> </a:t>
            </a:r>
            <a:r>
              <a:rPr lang="fr-CA" sz="4002" kern="0" spc="263" dirty="0">
                <a:solidFill>
                  <a:sysClr val="windowText" lastClr="000000"/>
                </a:solidFill>
                <a:latin typeface="+mn-lt"/>
              </a:rPr>
              <a:t>C</a:t>
            </a:r>
            <a:r>
              <a:rPr lang="fr-CA" sz="4002" kern="0" spc="-243" dirty="0">
                <a:solidFill>
                  <a:sysClr val="windowText" lastClr="000000"/>
                </a:solidFill>
                <a:latin typeface="+mn-lt"/>
              </a:rPr>
              <a:t>anada</a:t>
            </a:r>
            <a:r>
              <a:rPr lang="fr-CA" sz="4002" kern="0" spc="-197" dirty="0">
                <a:solidFill>
                  <a:sysClr val="windowText" lastClr="000000"/>
                </a:solidFill>
                <a:latin typeface="+mn-lt"/>
              </a:rPr>
              <a:t> </a:t>
            </a:r>
            <a:r>
              <a:rPr lang="fr-CA" sz="4002" kern="0" spc="-58" dirty="0">
                <a:solidFill>
                  <a:sysClr val="windowText" lastClr="000000"/>
                </a:solidFill>
                <a:latin typeface="+mn-lt"/>
              </a:rPr>
              <a:t>est</a:t>
            </a:r>
            <a:r>
              <a:rPr lang="fr-CA" sz="4002" kern="0" spc="-197" dirty="0">
                <a:solidFill>
                  <a:sysClr val="windowText" lastClr="000000"/>
                </a:solidFill>
                <a:latin typeface="+mn-lt"/>
              </a:rPr>
              <a:t> </a:t>
            </a:r>
            <a:r>
              <a:rPr lang="fr-CA" sz="4002" kern="0" spc="-154" dirty="0">
                <a:solidFill>
                  <a:sysClr val="windowText" lastClr="000000"/>
                </a:solidFill>
                <a:latin typeface="+mn-lt"/>
              </a:rPr>
              <a:t>issu </a:t>
            </a:r>
            <a:r>
              <a:rPr lang="fr-CA" sz="4002" kern="0" spc="-170" dirty="0">
                <a:solidFill>
                  <a:sysClr val="windowText" lastClr="000000"/>
                </a:solidFill>
                <a:latin typeface="+mn-lt"/>
              </a:rPr>
              <a:t>d</a:t>
            </a:r>
            <a:r>
              <a:rPr lang="fr-CA" sz="4002" kern="0" spc="-133" dirty="0">
                <a:solidFill>
                  <a:sysClr val="windowText" lastClr="000000"/>
                </a:solidFill>
                <a:latin typeface="+mn-lt"/>
              </a:rPr>
              <a:t>’impo</a:t>
            </a:r>
            <a:r>
              <a:rPr lang="fr-CA" sz="4002" kern="0" spc="-79" dirty="0">
                <a:solidFill>
                  <a:sysClr val="windowText" lastClr="000000"/>
                </a:solidFill>
                <a:latin typeface="+mn-lt"/>
              </a:rPr>
              <a:t>r</a:t>
            </a:r>
            <a:r>
              <a:rPr lang="fr-CA" sz="4002" kern="0" spc="-91" dirty="0">
                <a:solidFill>
                  <a:sysClr val="windowText" lastClr="000000"/>
                </a:solidFill>
                <a:latin typeface="+mn-lt"/>
              </a:rPr>
              <a:t>tations</a:t>
            </a:r>
            <a:r>
              <a:rPr lang="fr-CA" sz="4002" kern="0" spc="-197" dirty="0">
                <a:solidFill>
                  <a:sysClr val="windowText" lastClr="000000"/>
                </a:solidFill>
                <a:latin typeface="+mn-lt"/>
              </a:rPr>
              <a:t> </a:t>
            </a:r>
            <a:r>
              <a:rPr lang="fr-CA" sz="4002" kern="0" spc="-585" dirty="0">
                <a:solidFill>
                  <a:sysClr val="windowText" lastClr="000000"/>
                </a:solidFill>
                <a:latin typeface="+mn-lt"/>
              </a:rPr>
              <a:t>?</a:t>
            </a:r>
            <a:endParaRPr lang="fr-CA" sz="4002" kern="0" dirty="0">
              <a:solidFill>
                <a:sysClr val="windowText" lastClr="000000"/>
              </a:solidFill>
              <a:latin typeface="+mn-lt"/>
            </a:endParaRPr>
          </a:p>
        </p:txBody>
      </p:sp>
      <p:sp>
        <p:nvSpPr>
          <p:cNvPr id="8" name="object 2">
            <a:extLst>
              <a:ext uri="{FF2B5EF4-FFF2-40B4-BE49-F238E27FC236}">
                <a16:creationId xmlns:a16="http://schemas.microsoft.com/office/drawing/2014/main" id="{6C16AC16-AAEC-C713-B3E0-97AB121E5316}"/>
              </a:ext>
            </a:extLst>
          </p:cNvPr>
          <p:cNvSpPr txBox="1"/>
          <p:nvPr/>
        </p:nvSpPr>
        <p:spPr>
          <a:xfrm>
            <a:off x="966699" y="3428808"/>
            <a:ext cx="2458411" cy="2101135"/>
          </a:xfrm>
          <a:prstGeom prst="rect">
            <a:avLst/>
          </a:prstGeom>
        </p:spPr>
        <p:txBody>
          <a:bodyPr vert="horz" wrap="square" lIns="0" tIns="251062" rIns="0" bIns="0" rtlCol="0">
            <a:spAutoFit/>
          </a:bodyPr>
          <a:lstStyle/>
          <a:p>
            <a:pPr marL="700816" indent="-693115">
              <a:buFont typeface="+mj-lt"/>
              <a:buAutoNum type="alphaLcParenR"/>
              <a:tabLst>
                <a:tab pos="692730" algn="l"/>
              </a:tabLst>
            </a:pPr>
            <a:r>
              <a:rPr lang="fr-CA" sz="4002" b="1" spc="-255" dirty="0">
                <a:cs typeface="Verdana"/>
              </a:rPr>
              <a:t>75 %</a:t>
            </a:r>
          </a:p>
          <a:p>
            <a:pPr marL="700816" indent="-693115">
              <a:buFont typeface="+mj-lt"/>
              <a:buAutoNum type="alphaLcParenR"/>
              <a:tabLst>
                <a:tab pos="692730" algn="l"/>
              </a:tabLst>
            </a:pPr>
            <a:r>
              <a:rPr lang="fr-CA" sz="4002" b="1" spc="-255" dirty="0">
                <a:cs typeface="Verdana"/>
              </a:rPr>
              <a:t>85 %</a:t>
            </a:r>
          </a:p>
          <a:p>
            <a:pPr marL="700816" indent="-693115">
              <a:buFont typeface="+mj-lt"/>
              <a:buAutoNum type="alphaLcParenR"/>
              <a:tabLst>
                <a:tab pos="692730" algn="l"/>
              </a:tabLst>
            </a:pPr>
            <a:r>
              <a:rPr lang="fr-CA" sz="4002" b="1" spc="-255" dirty="0">
                <a:cs typeface="Verdana"/>
              </a:rPr>
              <a:t>95 %</a:t>
            </a:r>
            <a:endParaRPr sz="4002" dirty="0">
              <a:cs typeface="Verdana"/>
            </a:endParaRPr>
          </a:p>
        </p:txBody>
      </p:sp>
      <p:pic>
        <p:nvPicPr>
          <p:cNvPr id="6" name="Image 5" descr="Une image contenant texte, marron, tissu, tanner&#10;&#10;Description générée automatiquement">
            <a:extLst>
              <a:ext uri="{FF2B5EF4-FFF2-40B4-BE49-F238E27FC236}">
                <a16:creationId xmlns:a16="http://schemas.microsoft.com/office/drawing/2014/main" id="{C6671379-1FF2-1D54-424E-55168033B36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202027" y="3072557"/>
            <a:ext cx="2495218" cy="3326958"/>
          </a:xfrm>
          <a:prstGeom prst="rect">
            <a:avLst/>
          </a:prstGeom>
        </p:spPr>
      </p:pic>
      <p:sp>
        <p:nvSpPr>
          <p:cNvPr id="5" name="ZoneTexte 4">
            <a:extLst>
              <a:ext uri="{FF2B5EF4-FFF2-40B4-BE49-F238E27FC236}">
                <a16:creationId xmlns:a16="http://schemas.microsoft.com/office/drawing/2014/main" id="{32AE2D88-A6F4-2D16-9761-AE626F307DF4}"/>
              </a:ext>
            </a:extLst>
          </p:cNvPr>
          <p:cNvSpPr txBox="1"/>
          <p:nvPr/>
        </p:nvSpPr>
        <p:spPr>
          <a:xfrm>
            <a:off x="4293852" y="6516584"/>
            <a:ext cx="2311569" cy="204351"/>
          </a:xfrm>
          <a:prstGeom prst="rect">
            <a:avLst/>
          </a:prstGeom>
          <a:noFill/>
        </p:spPr>
        <p:txBody>
          <a:bodyPr wrap="square" rtlCol="0">
            <a:spAutoFit/>
          </a:bodyPr>
          <a:lstStyle/>
          <a:p>
            <a:pPr algn="ctr"/>
            <a:r>
              <a:rPr lang="fr-CA" sz="728" dirty="0"/>
              <a:t>Source image : Hossein </a:t>
            </a:r>
            <a:r>
              <a:rPr lang="fr-CA" sz="728" dirty="0" err="1"/>
              <a:t>Derakhshan</a:t>
            </a:r>
            <a:endParaRPr lang="fr-CA" sz="728" dirty="0"/>
          </a:p>
        </p:txBody>
      </p:sp>
    </p:spTree>
    <p:extLst>
      <p:ext uri="{BB962C8B-B14F-4D97-AF65-F5344CB8AC3E}">
        <p14:creationId xmlns:p14="http://schemas.microsoft.com/office/powerpoint/2010/main" val="2259737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966" y="0"/>
            <a:ext cx="7692494" cy="6857615"/>
          </a:xfrm>
          <a:custGeom>
            <a:avLst/>
            <a:gdLst/>
            <a:ahLst/>
            <a:cxnLst/>
            <a:rect l="l" t="t" r="r" b="b"/>
            <a:pathLst>
              <a:path w="8953500" h="11308715">
                <a:moveTo>
                  <a:pt x="0" y="11308556"/>
                </a:moveTo>
                <a:lnTo>
                  <a:pt x="8952937" y="11308556"/>
                </a:lnTo>
                <a:lnTo>
                  <a:pt x="8952937" y="0"/>
                </a:lnTo>
                <a:lnTo>
                  <a:pt x="0" y="0"/>
                </a:lnTo>
                <a:lnTo>
                  <a:pt x="0" y="11308556"/>
                </a:lnTo>
                <a:close/>
              </a:path>
            </a:pathLst>
          </a:custGeom>
          <a:solidFill>
            <a:srgbClr val="59B932">
              <a:alpha val="32778"/>
            </a:srgbClr>
          </a:solidFill>
        </p:spPr>
        <p:txBody>
          <a:bodyPr wrap="square" lIns="0" tIns="0" rIns="0" bIns="0" rtlCol="0"/>
          <a:lstStyle/>
          <a:p>
            <a:r>
              <a:rPr lang="fr-CA" sz="1092" dirty="0"/>
              <a:t> </a:t>
            </a:r>
            <a:endParaRPr sz="1092" dirty="0"/>
          </a:p>
        </p:txBody>
      </p:sp>
      <p:sp>
        <p:nvSpPr>
          <p:cNvPr id="3" name="object 3"/>
          <p:cNvSpPr/>
          <p:nvPr/>
        </p:nvSpPr>
        <p:spPr>
          <a:xfrm>
            <a:off x="10182528" y="0"/>
            <a:ext cx="1435521" cy="6857615"/>
          </a:xfrm>
          <a:custGeom>
            <a:avLst/>
            <a:gdLst/>
            <a:ahLst/>
            <a:cxnLst/>
            <a:rect l="l" t="t" r="r" b="b"/>
            <a:pathLst>
              <a:path w="2367280" h="11308715">
                <a:moveTo>
                  <a:pt x="0" y="11308556"/>
                </a:moveTo>
                <a:lnTo>
                  <a:pt x="2366909" y="11308556"/>
                </a:lnTo>
                <a:lnTo>
                  <a:pt x="2366909" y="0"/>
                </a:lnTo>
                <a:lnTo>
                  <a:pt x="0" y="0"/>
                </a:lnTo>
                <a:lnTo>
                  <a:pt x="0" y="11308556"/>
                </a:lnTo>
                <a:close/>
              </a:path>
            </a:pathLst>
          </a:custGeom>
          <a:solidFill>
            <a:srgbClr val="42B831"/>
          </a:solidFill>
        </p:spPr>
        <p:txBody>
          <a:bodyPr wrap="square" lIns="0" tIns="0" rIns="0" bIns="0" rtlCol="0"/>
          <a:lstStyle/>
          <a:p>
            <a:endParaRPr sz="1092"/>
          </a:p>
        </p:txBody>
      </p:sp>
      <p:sp>
        <p:nvSpPr>
          <p:cNvPr id="5" name="object 5"/>
          <p:cNvSpPr/>
          <p:nvPr/>
        </p:nvSpPr>
        <p:spPr>
          <a:xfrm>
            <a:off x="7681079" y="18414"/>
            <a:ext cx="3941521" cy="6857615"/>
          </a:xfrm>
          <a:custGeom>
            <a:avLst/>
            <a:gdLst/>
            <a:ahLst/>
            <a:cxnLst/>
            <a:rect l="l" t="t" r="r" b="b"/>
            <a:pathLst>
              <a:path w="6499859" h="11308715">
                <a:moveTo>
                  <a:pt x="2837623" y="0"/>
                </a:moveTo>
                <a:lnTo>
                  <a:pt x="792348" y="0"/>
                </a:lnTo>
                <a:lnTo>
                  <a:pt x="786690" y="72647"/>
                </a:lnTo>
                <a:lnTo>
                  <a:pt x="762230" y="479692"/>
                </a:lnTo>
                <a:lnTo>
                  <a:pt x="2837623" y="479692"/>
                </a:lnTo>
                <a:lnTo>
                  <a:pt x="2837623" y="0"/>
                </a:lnTo>
                <a:close/>
              </a:path>
              <a:path w="6499859" h="11308715">
                <a:moveTo>
                  <a:pt x="5679214" y="0"/>
                </a:moveTo>
                <a:lnTo>
                  <a:pt x="2962865" y="0"/>
                </a:lnTo>
                <a:lnTo>
                  <a:pt x="2962865" y="479692"/>
                </a:lnTo>
                <a:lnTo>
                  <a:pt x="5712436" y="479692"/>
                </a:lnTo>
                <a:lnTo>
                  <a:pt x="5701931" y="329005"/>
                </a:lnTo>
                <a:lnTo>
                  <a:pt x="3213360" y="329005"/>
                </a:lnTo>
                <a:lnTo>
                  <a:pt x="3179941" y="321850"/>
                </a:lnTo>
                <a:lnTo>
                  <a:pt x="3152206" y="302586"/>
                </a:lnTo>
                <a:lnTo>
                  <a:pt x="3133277" y="274517"/>
                </a:lnTo>
                <a:lnTo>
                  <a:pt x="3126274" y="240945"/>
                </a:lnTo>
                <a:lnTo>
                  <a:pt x="3133275" y="207521"/>
                </a:lnTo>
                <a:lnTo>
                  <a:pt x="3152202" y="179787"/>
                </a:lnTo>
                <a:lnTo>
                  <a:pt x="3179936" y="160860"/>
                </a:lnTo>
                <a:lnTo>
                  <a:pt x="3213360" y="153859"/>
                </a:lnTo>
                <a:lnTo>
                  <a:pt x="5689721" y="153859"/>
                </a:lnTo>
                <a:lnTo>
                  <a:pt x="5684060" y="72647"/>
                </a:lnTo>
                <a:lnTo>
                  <a:pt x="5679214" y="0"/>
                </a:lnTo>
                <a:close/>
              </a:path>
              <a:path w="6499859" h="11308715">
                <a:moveTo>
                  <a:pt x="5689721" y="153859"/>
                </a:moveTo>
                <a:lnTo>
                  <a:pt x="3213360" y="153859"/>
                </a:lnTo>
                <a:lnTo>
                  <a:pt x="3246937" y="160860"/>
                </a:lnTo>
                <a:lnTo>
                  <a:pt x="3275010" y="179787"/>
                </a:lnTo>
                <a:lnTo>
                  <a:pt x="3294275" y="207521"/>
                </a:lnTo>
                <a:lnTo>
                  <a:pt x="3301431" y="240945"/>
                </a:lnTo>
                <a:lnTo>
                  <a:pt x="3294275" y="274517"/>
                </a:lnTo>
                <a:lnTo>
                  <a:pt x="3275010" y="302586"/>
                </a:lnTo>
                <a:lnTo>
                  <a:pt x="3246937" y="321850"/>
                </a:lnTo>
                <a:lnTo>
                  <a:pt x="3213360" y="329005"/>
                </a:lnTo>
                <a:lnTo>
                  <a:pt x="5701931" y="329005"/>
                </a:lnTo>
                <a:lnTo>
                  <a:pt x="5689721" y="153859"/>
                </a:lnTo>
                <a:close/>
              </a:path>
              <a:path w="6499859" h="11308715">
                <a:moveTo>
                  <a:pt x="2840555" y="595154"/>
                </a:moveTo>
                <a:lnTo>
                  <a:pt x="1942299" y="595154"/>
                </a:lnTo>
                <a:lnTo>
                  <a:pt x="1936186" y="616384"/>
                </a:lnTo>
                <a:lnTo>
                  <a:pt x="1927772" y="643318"/>
                </a:lnTo>
                <a:lnTo>
                  <a:pt x="1903476" y="711686"/>
                </a:lnTo>
                <a:lnTo>
                  <a:pt x="1887315" y="751815"/>
                </a:lnTo>
                <a:lnTo>
                  <a:pt x="1868290" y="795037"/>
                </a:lnTo>
                <a:lnTo>
                  <a:pt x="1846261" y="840700"/>
                </a:lnTo>
                <a:lnTo>
                  <a:pt x="1821088" y="888149"/>
                </a:lnTo>
                <a:lnTo>
                  <a:pt x="1792630" y="936734"/>
                </a:lnTo>
                <a:lnTo>
                  <a:pt x="1760746" y="985801"/>
                </a:lnTo>
                <a:lnTo>
                  <a:pt x="1725297" y="1034697"/>
                </a:lnTo>
                <a:lnTo>
                  <a:pt x="1686142" y="1082770"/>
                </a:lnTo>
                <a:lnTo>
                  <a:pt x="1643140" y="1129368"/>
                </a:lnTo>
                <a:lnTo>
                  <a:pt x="1596151" y="1173836"/>
                </a:lnTo>
                <a:lnTo>
                  <a:pt x="1545034" y="1215524"/>
                </a:lnTo>
                <a:lnTo>
                  <a:pt x="1487077" y="1256067"/>
                </a:lnTo>
                <a:lnTo>
                  <a:pt x="1427355" y="1292274"/>
                </a:lnTo>
                <a:lnTo>
                  <a:pt x="1366436" y="1324390"/>
                </a:lnTo>
                <a:lnTo>
                  <a:pt x="1304890" y="1352660"/>
                </a:lnTo>
                <a:lnTo>
                  <a:pt x="1243284" y="1377328"/>
                </a:lnTo>
                <a:lnTo>
                  <a:pt x="1182187" y="1398640"/>
                </a:lnTo>
                <a:lnTo>
                  <a:pt x="1122168" y="1416840"/>
                </a:lnTo>
                <a:lnTo>
                  <a:pt x="1063796" y="1432172"/>
                </a:lnTo>
                <a:lnTo>
                  <a:pt x="1007638" y="1444883"/>
                </a:lnTo>
                <a:lnTo>
                  <a:pt x="954263" y="1455216"/>
                </a:lnTo>
                <a:lnTo>
                  <a:pt x="904241" y="1463417"/>
                </a:lnTo>
                <a:lnTo>
                  <a:pt x="858139" y="1469729"/>
                </a:lnTo>
                <a:lnTo>
                  <a:pt x="816526" y="1474399"/>
                </a:lnTo>
                <a:lnTo>
                  <a:pt x="749042" y="1479790"/>
                </a:lnTo>
                <a:lnTo>
                  <a:pt x="706337" y="1481546"/>
                </a:lnTo>
                <a:lnTo>
                  <a:pt x="695698" y="1481674"/>
                </a:lnTo>
                <a:lnTo>
                  <a:pt x="627198" y="2489523"/>
                </a:lnTo>
                <a:lnTo>
                  <a:pt x="0" y="11308556"/>
                </a:lnTo>
                <a:lnTo>
                  <a:pt x="2031352" y="11308556"/>
                </a:lnTo>
                <a:lnTo>
                  <a:pt x="3132148" y="3885834"/>
                </a:lnTo>
                <a:lnTo>
                  <a:pt x="5956483" y="3885834"/>
                </a:lnTo>
                <a:lnTo>
                  <a:pt x="5899192" y="3103039"/>
                </a:lnTo>
                <a:lnTo>
                  <a:pt x="2840555" y="3103039"/>
                </a:lnTo>
                <a:lnTo>
                  <a:pt x="2840555" y="595154"/>
                </a:lnTo>
                <a:close/>
              </a:path>
              <a:path w="6499859" h="11308715">
                <a:moveTo>
                  <a:pt x="5956483" y="3885834"/>
                </a:moveTo>
                <a:lnTo>
                  <a:pt x="3132148" y="3885834"/>
                </a:lnTo>
                <a:lnTo>
                  <a:pt x="4412164" y="11308556"/>
                </a:lnTo>
                <a:lnTo>
                  <a:pt x="6499734" y="11308556"/>
                </a:lnTo>
                <a:lnTo>
                  <a:pt x="5956483" y="3885834"/>
                </a:lnTo>
                <a:close/>
              </a:path>
              <a:path w="6499859" h="11308715">
                <a:moveTo>
                  <a:pt x="4553895" y="595154"/>
                </a:moveTo>
                <a:lnTo>
                  <a:pt x="3560732" y="595154"/>
                </a:lnTo>
                <a:lnTo>
                  <a:pt x="3560628" y="2469084"/>
                </a:lnTo>
                <a:lnTo>
                  <a:pt x="3559572" y="2486936"/>
                </a:lnTo>
                <a:lnTo>
                  <a:pt x="3550136" y="2547368"/>
                </a:lnTo>
                <a:lnTo>
                  <a:pt x="3539523" y="2587439"/>
                </a:lnTo>
                <a:lnTo>
                  <a:pt x="3523490" y="2632406"/>
                </a:lnTo>
                <a:lnTo>
                  <a:pt x="3500921" y="2681016"/>
                </a:lnTo>
                <a:lnTo>
                  <a:pt x="3470699" y="2732014"/>
                </a:lnTo>
                <a:lnTo>
                  <a:pt x="3431708" y="2784146"/>
                </a:lnTo>
                <a:lnTo>
                  <a:pt x="3382830" y="2836157"/>
                </a:lnTo>
                <a:lnTo>
                  <a:pt x="3322948" y="2886792"/>
                </a:lnTo>
                <a:lnTo>
                  <a:pt x="3248895" y="2939026"/>
                </a:lnTo>
                <a:lnTo>
                  <a:pt x="3179749" y="2981569"/>
                </a:lnTo>
                <a:lnTo>
                  <a:pt x="3116460" y="3015402"/>
                </a:lnTo>
                <a:lnTo>
                  <a:pt x="3059980" y="3041504"/>
                </a:lnTo>
                <a:lnTo>
                  <a:pt x="3011257" y="3060854"/>
                </a:lnTo>
                <a:lnTo>
                  <a:pt x="2971244" y="3074431"/>
                </a:lnTo>
                <a:lnTo>
                  <a:pt x="2912961" y="3090319"/>
                </a:lnTo>
                <a:lnTo>
                  <a:pt x="2840555" y="3103039"/>
                </a:lnTo>
                <a:lnTo>
                  <a:pt x="5899192" y="3103039"/>
                </a:lnTo>
                <a:lnTo>
                  <a:pt x="5846484" y="2382867"/>
                </a:lnTo>
                <a:lnTo>
                  <a:pt x="5783868" y="1481674"/>
                </a:lnTo>
                <a:lnTo>
                  <a:pt x="5764779" y="1480916"/>
                </a:lnTo>
                <a:lnTo>
                  <a:pt x="5710446" y="1477398"/>
                </a:lnTo>
                <a:lnTo>
                  <a:pt x="5637489" y="1469897"/>
                </a:lnTo>
                <a:lnTo>
                  <a:pt x="5595122" y="1464163"/>
                </a:lnTo>
                <a:lnTo>
                  <a:pt x="5549412" y="1456843"/>
                </a:lnTo>
                <a:lnTo>
                  <a:pt x="5500797" y="1447742"/>
                </a:lnTo>
                <a:lnTo>
                  <a:pt x="5449715" y="1436663"/>
                </a:lnTo>
                <a:lnTo>
                  <a:pt x="5396603" y="1423410"/>
                </a:lnTo>
                <a:lnTo>
                  <a:pt x="5341899" y="1407786"/>
                </a:lnTo>
                <a:lnTo>
                  <a:pt x="5286042" y="1389594"/>
                </a:lnTo>
                <a:lnTo>
                  <a:pt x="5229468" y="1368639"/>
                </a:lnTo>
                <a:lnTo>
                  <a:pt x="5172615" y="1344723"/>
                </a:lnTo>
                <a:lnTo>
                  <a:pt x="5115921" y="1317650"/>
                </a:lnTo>
                <a:lnTo>
                  <a:pt x="5059824" y="1287223"/>
                </a:lnTo>
                <a:lnTo>
                  <a:pt x="5004762" y="1253247"/>
                </a:lnTo>
                <a:lnTo>
                  <a:pt x="4951171" y="1215524"/>
                </a:lnTo>
                <a:lnTo>
                  <a:pt x="4900050" y="1173798"/>
                </a:lnTo>
                <a:lnTo>
                  <a:pt x="4853058" y="1129223"/>
                </a:lnTo>
                <a:lnTo>
                  <a:pt x="4810054" y="1082471"/>
                </a:lnTo>
                <a:lnTo>
                  <a:pt x="4770898" y="1034209"/>
                </a:lnTo>
                <a:lnTo>
                  <a:pt x="4735449" y="985107"/>
                </a:lnTo>
                <a:lnTo>
                  <a:pt x="4703565" y="935835"/>
                </a:lnTo>
                <a:lnTo>
                  <a:pt x="4675108" y="887062"/>
                </a:lnTo>
                <a:lnTo>
                  <a:pt x="4649935" y="839457"/>
                </a:lnTo>
                <a:lnTo>
                  <a:pt x="4627907" y="793689"/>
                </a:lnTo>
                <a:lnTo>
                  <a:pt x="4608882" y="750429"/>
                </a:lnTo>
                <a:lnTo>
                  <a:pt x="4592721" y="710344"/>
                </a:lnTo>
                <a:lnTo>
                  <a:pt x="4579282" y="674105"/>
                </a:lnTo>
                <a:lnTo>
                  <a:pt x="4560010" y="615841"/>
                </a:lnTo>
                <a:lnTo>
                  <a:pt x="4553895" y="595154"/>
                </a:lnTo>
                <a:close/>
              </a:path>
              <a:path w="6499859" h="11308715">
                <a:moveTo>
                  <a:pt x="3432547" y="595154"/>
                </a:moveTo>
                <a:lnTo>
                  <a:pt x="2965807" y="595154"/>
                </a:lnTo>
                <a:lnTo>
                  <a:pt x="2965807" y="2943544"/>
                </a:lnTo>
                <a:lnTo>
                  <a:pt x="3040189" y="2912696"/>
                </a:lnTo>
                <a:lnTo>
                  <a:pt x="3085275" y="2889923"/>
                </a:lnTo>
                <a:lnTo>
                  <a:pt x="3134797" y="2861670"/>
                </a:lnTo>
                <a:lnTo>
                  <a:pt x="3188134" y="2827503"/>
                </a:lnTo>
                <a:lnTo>
                  <a:pt x="3244668" y="2786986"/>
                </a:lnTo>
                <a:lnTo>
                  <a:pt x="3307581" y="2731757"/>
                </a:lnTo>
                <a:lnTo>
                  <a:pt x="3354605" y="2675768"/>
                </a:lnTo>
                <a:lnTo>
                  <a:pt x="3388051" y="2621521"/>
                </a:lnTo>
                <a:lnTo>
                  <a:pt x="3410232" y="2571521"/>
                </a:lnTo>
                <a:lnTo>
                  <a:pt x="3423460" y="2528273"/>
                </a:lnTo>
                <a:lnTo>
                  <a:pt x="3432305" y="2472050"/>
                </a:lnTo>
                <a:lnTo>
                  <a:pt x="3432547" y="2464083"/>
                </a:lnTo>
                <a:lnTo>
                  <a:pt x="3432547" y="595154"/>
                </a:lnTo>
                <a:close/>
              </a:path>
              <a:path w="6499859" h="11308715">
                <a:moveTo>
                  <a:pt x="1807267" y="595154"/>
                </a:moveTo>
                <a:lnTo>
                  <a:pt x="752451" y="595154"/>
                </a:lnTo>
                <a:lnTo>
                  <a:pt x="699615" y="1356427"/>
                </a:lnTo>
                <a:lnTo>
                  <a:pt x="741268" y="1354004"/>
                </a:lnTo>
                <a:lnTo>
                  <a:pt x="808736" y="1347724"/>
                </a:lnTo>
                <a:lnTo>
                  <a:pt x="850517" y="1342500"/>
                </a:lnTo>
                <a:lnTo>
                  <a:pt x="896790" y="1335545"/>
                </a:lnTo>
                <a:lnTo>
                  <a:pt x="946903" y="1326606"/>
                </a:lnTo>
                <a:lnTo>
                  <a:pt x="1000201" y="1315427"/>
                </a:lnTo>
                <a:lnTo>
                  <a:pt x="1056031" y="1301753"/>
                </a:lnTo>
                <a:lnTo>
                  <a:pt x="1113740" y="1285328"/>
                </a:lnTo>
                <a:lnTo>
                  <a:pt x="1172674" y="1265898"/>
                </a:lnTo>
                <a:lnTo>
                  <a:pt x="1232178" y="1243208"/>
                </a:lnTo>
                <a:lnTo>
                  <a:pt x="1291601" y="1217002"/>
                </a:lnTo>
                <a:lnTo>
                  <a:pt x="1350287" y="1187025"/>
                </a:lnTo>
                <a:lnTo>
                  <a:pt x="1407584" y="1153022"/>
                </a:lnTo>
                <a:lnTo>
                  <a:pt x="1462837" y="1114738"/>
                </a:lnTo>
                <a:lnTo>
                  <a:pt x="1509324" y="1076999"/>
                </a:lnTo>
                <a:lnTo>
                  <a:pt x="1552039" y="1036479"/>
                </a:lnTo>
                <a:lnTo>
                  <a:pt x="1591103" y="993834"/>
                </a:lnTo>
                <a:lnTo>
                  <a:pt x="1626636" y="949721"/>
                </a:lnTo>
                <a:lnTo>
                  <a:pt x="1658757" y="904800"/>
                </a:lnTo>
                <a:lnTo>
                  <a:pt x="1687585" y="859725"/>
                </a:lnTo>
                <a:lnTo>
                  <a:pt x="1713242" y="815156"/>
                </a:lnTo>
                <a:lnTo>
                  <a:pt x="1735846" y="771749"/>
                </a:lnTo>
                <a:lnTo>
                  <a:pt x="1755517" y="730161"/>
                </a:lnTo>
                <a:lnTo>
                  <a:pt x="1772374" y="691051"/>
                </a:lnTo>
                <a:lnTo>
                  <a:pt x="1786539" y="655074"/>
                </a:lnTo>
                <a:lnTo>
                  <a:pt x="1807267" y="595154"/>
                </a:lnTo>
                <a:close/>
              </a:path>
              <a:path w="6499859" h="11308715">
                <a:moveTo>
                  <a:pt x="5721242" y="595154"/>
                </a:moveTo>
                <a:lnTo>
                  <a:pt x="4685011" y="595154"/>
                </a:lnTo>
                <a:lnTo>
                  <a:pt x="4694150" y="622890"/>
                </a:lnTo>
                <a:lnTo>
                  <a:pt x="4719891" y="691051"/>
                </a:lnTo>
                <a:lnTo>
                  <a:pt x="4736713" y="730161"/>
                </a:lnTo>
                <a:lnTo>
                  <a:pt x="4756317" y="771749"/>
                </a:lnTo>
                <a:lnTo>
                  <a:pt x="4778813" y="815156"/>
                </a:lnTo>
                <a:lnTo>
                  <a:pt x="4804311" y="859725"/>
                </a:lnTo>
                <a:lnTo>
                  <a:pt x="4832921" y="904800"/>
                </a:lnTo>
                <a:lnTo>
                  <a:pt x="4864753" y="949721"/>
                </a:lnTo>
                <a:lnTo>
                  <a:pt x="4899918" y="993834"/>
                </a:lnTo>
                <a:lnTo>
                  <a:pt x="4938525" y="1036479"/>
                </a:lnTo>
                <a:lnTo>
                  <a:pt x="4980686" y="1076999"/>
                </a:lnTo>
                <a:lnTo>
                  <a:pt x="5026509" y="1114738"/>
                </a:lnTo>
                <a:lnTo>
                  <a:pt x="5078122" y="1150924"/>
                </a:lnTo>
                <a:lnTo>
                  <a:pt x="5131619" y="1183301"/>
                </a:lnTo>
                <a:lnTo>
                  <a:pt x="5186459" y="1212083"/>
                </a:lnTo>
                <a:lnTo>
                  <a:pt x="5242101" y="1237484"/>
                </a:lnTo>
                <a:lnTo>
                  <a:pt x="5298001" y="1259718"/>
                </a:lnTo>
                <a:lnTo>
                  <a:pt x="5353619" y="1278999"/>
                </a:lnTo>
                <a:lnTo>
                  <a:pt x="5408413" y="1295541"/>
                </a:lnTo>
                <a:lnTo>
                  <a:pt x="5461840" y="1309556"/>
                </a:lnTo>
                <a:lnTo>
                  <a:pt x="5513359" y="1321261"/>
                </a:lnTo>
                <a:lnTo>
                  <a:pt x="5562429" y="1330867"/>
                </a:lnTo>
                <a:lnTo>
                  <a:pt x="5608507" y="1338590"/>
                </a:lnTo>
                <a:lnTo>
                  <a:pt x="5651052" y="1344642"/>
                </a:lnTo>
                <a:lnTo>
                  <a:pt x="5689522" y="1349238"/>
                </a:lnTo>
                <a:lnTo>
                  <a:pt x="5752068" y="1354917"/>
                </a:lnTo>
                <a:lnTo>
                  <a:pt x="5775062" y="1356427"/>
                </a:lnTo>
                <a:lnTo>
                  <a:pt x="5721242" y="595154"/>
                </a:lnTo>
                <a:close/>
              </a:path>
            </a:pathLst>
          </a:custGeom>
          <a:solidFill>
            <a:srgbClr val="147ABE">
              <a:alpha val="65000"/>
            </a:srgbClr>
          </a:solidFill>
        </p:spPr>
        <p:txBody>
          <a:bodyPr wrap="square" lIns="0" tIns="0" rIns="0" bIns="0" rtlCol="0"/>
          <a:lstStyle/>
          <a:p>
            <a:endParaRPr sz="1092"/>
          </a:p>
        </p:txBody>
      </p:sp>
      <p:sp>
        <p:nvSpPr>
          <p:cNvPr id="7" name="object 7"/>
          <p:cNvSpPr txBox="1"/>
          <p:nvPr/>
        </p:nvSpPr>
        <p:spPr>
          <a:xfrm>
            <a:off x="569400" y="756913"/>
            <a:ext cx="6815866" cy="2495248"/>
          </a:xfrm>
          <a:prstGeom prst="rect">
            <a:avLst/>
          </a:prstGeom>
        </p:spPr>
        <p:txBody>
          <a:bodyPr vert="horz" wrap="square" lIns="0" tIns="7316" rIns="0" bIns="0" rtlCol="0">
            <a:spAutoFit/>
          </a:bodyPr>
          <a:lstStyle/>
          <a:p>
            <a:pPr marL="7701">
              <a:lnSpc>
                <a:spcPts val="4800"/>
              </a:lnSpc>
              <a:spcBef>
                <a:spcPts val="58"/>
              </a:spcBef>
            </a:pPr>
            <a:r>
              <a:rPr lang="fr-CA" sz="4002" b="1" dirty="0">
                <a:cs typeface="Arial" panose="020B0604020202020204" pitchFamily="34" charset="0"/>
              </a:rPr>
              <a:t>QUESTION 13</a:t>
            </a:r>
          </a:p>
          <a:p>
            <a:pPr marL="7701">
              <a:lnSpc>
                <a:spcPts val="4800"/>
              </a:lnSpc>
              <a:spcBef>
                <a:spcPts val="58"/>
              </a:spcBef>
            </a:pPr>
            <a:r>
              <a:rPr lang="fr-CA" sz="4002" dirty="0">
                <a:cs typeface="Arial" panose="020B0604020202020204" pitchFamily="34" charset="0"/>
              </a:rPr>
              <a:t>Complétez la phrase suivante : </a:t>
            </a:r>
          </a:p>
          <a:p>
            <a:pPr marL="7701">
              <a:lnSpc>
                <a:spcPts val="4800"/>
              </a:lnSpc>
              <a:spcBef>
                <a:spcPts val="58"/>
              </a:spcBef>
            </a:pPr>
            <a:r>
              <a:rPr lang="fr-CA" sz="4002" dirty="0">
                <a:cs typeface="Arial" panose="020B0604020202020204" pitchFamily="34" charset="0"/>
              </a:rPr>
              <a:t>« Pour fabriquer un jean, il faut…</a:t>
            </a:r>
          </a:p>
        </p:txBody>
      </p:sp>
      <p:sp>
        <p:nvSpPr>
          <p:cNvPr id="9" name="object 9"/>
          <p:cNvSpPr txBox="1"/>
          <p:nvPr/>
        </p:nvSpPr>
        <p:spPr>
          <a:xfrm>
            <a:off x="911953" y="3605840"/>
            <a:ext cx="5658630" cy="1879695"/>
          </a:xfrm>
          <a:prstGeom prst="rect">
            <a:avLst/>
          </a:prstGeom>
        </p:spPr>
        <p:txBody>
          <a:bodyPr vert="horz" wrap="square" lIns="0" tIns="7316" rIns="0" bIns="0" rtlCol="0">
            <a:spAutoFit/>
          </a:bodyPr>
          <a:lstStyle/>
          <a:p>
            <a:pPr marL="7701" indent="-693115">
              <a:lnSpc>
                <a:spcPts val="4800"/>
              </a:lnSpc>
              <a:spcBef>
                <a:spcPts val="58"/>
              </a:spcBef>
              <a:buFont typeface="+mj-lt"/>
              <a:buAutoNum type="alphaLcParenR"/>
              <a:tabLst>
                <a:tab pos="692730" algn="l"/>
                <a:tab pos="693115" algn="l"/>
              </a:tabLst>
            </a:pPr>
            <a:r>
              <a:rPr lang="fr-CA" sz="4002" b="1" dirty="0">
                <a:cs typeface="Arial" panose="020B0604020202020204" pitchFamily="34" charset="0"/>
              </a:rPr>
              <a:t>3 5</a:t>
            </a:r>
            <a:r>
              <a:rPr sz="4002" b="1" dirty="0">
                <a:cs typeface="Arial" panose="020B0604020202020204" pitchFamily="34" charset="0"/>
              </a:rPr>
              <a:t>00 </a:t>
            </a:r>
            <a:r>
              <a:rPr sz="4002" b="1" dirty="0" err="1">
                <a:cs typeface="Arial" panose="020B0604020202020204" pitchFamily="34" charset="0"/>
              </a:rPr>
              <a:t>litres</a:t>
            </a:r>
            <a:r>
              <a:rPr sz="4002" b="1" dirty="0">
                <a:cs typeface="Arial" panose="020B0604020202020204" pitchFamily="34" charset="0"/>
              </a:rPr>
              <a:t> </a:t>
            </a:r>
            <a:r>
              <a:rPr sz="4002" b="1" dirty="0" err="1">
                <a:cs typeface="Arial" panose="020B0604020202020204" pitchFamily="34" charset="0"/>
              </a:rPr>
              <a:t>d’eau</a:t>
            </a:r>
            <a:r>
              <a:rPr lang="fr-CA" sz="4002" b="1" dirty="0">
                <a:cs typeface="Arial" panose="020B0604020202020204" pitchFamily="34" charset="0"/>
              </a:rPr>
              <a:t> »  </a:t>
            </a:r>
            <a:endParaRPr sz="4002" b="1" dirty="0">
              <a:cs typeface="Arial" panose="020B0604020202020204" pitchFamily="34" charset="0"/>
            </a:endParaRPr>
          </a:p>
          <a:p>
            <a:pPr marL="7701" indent="-693115">
              <a:lnSpc>
                <a:spcPts val="4800"/>
              </a:lnSpc>
              <a:spcBef>
                <a:spcPts val="58"/>
              </a:spcBef>
              <a:buFont typeface="+mj-lt"/>
              <a:buAutoNum type="alphaLcParenR"/>
              <a:tabLst>
                <a:tab pos="692730" algn="l"/>
                <a:tab pos="693115" algn="l"/>
              </a:tabLst>
            </a:pPr>
            <a:r>
              <a:rPr sz="4002" b="1" dirty="0">
                <a:cs typeface="Arial" panose="020B0604020202020204" pitchFamily="34" charset="0"/>
              </a:rPr>
              <a:t>5 000 </a:t>
            </a:r>
            <a:r>
              <a:rPr sz="4002" b="1" dirty="0" err="1">
                <a:cs typeface="Arial" panose="020B0604020202020204" pitchFamily="34" charset="0"/>
              </a:rPr>
              <a:t>litres</a:t>
            </a:r>
            <a:r>
              <a:rPr sz="4002" b="1" dirty="0">
                <a:cs typeface="Arial" panose="020B0604020202020204" pitchFamily="34" charset="0"/>
              </a:rPr>
              <a:t> </a:t>
            </a:r>
            <a:r>
              <a:rPr sz="4002" b="1" dirty="0" err="1">
                <a:cs typeface="Arial" panose="020B0604020202020204" pitchFamily="34" charset="0"/>
              </a:rPr>
              <a:t>d’eau</a:t>
            </a:r>
            <a:r>
              <a:rPr lang="fr-CA" sz="4002" b="1" dirty="0">
                <a:cs typeface="Arial" panose="020B0604020202020204" pitchFamily="34" charset="0"/>
              </a:rPr>
              <a:t> »</a:t>
            </a:r>
          </a:p>
          <a:p>
            <a:pPr marL="7701" indent="-693115">
              <a:lnSpc>
                <a:spcPts val="4800"/>
              </a:lnSpc>
              <a:spcBef>
                <a:spcPts val="58"/>
              </a:spcBef>
              <a:buFont typeface="+mj-lt"/>
              <a:buAutoNum type="alphaLcParenR"/>
              <a:tabLst>
                <a:tab pos="692730" algn="l"/>
                <a:tab pos="693115" algn="l"/>
              </a:tabLst>
            </a:pPr>
            <a:r>
              <a:rPr sz="4002" b="1" dirty="0">
                <a:solidFill>
                  <a:srgbClr val="00B050"/>
                </a:solidFill>
                <a:cs typeface="Arial" panose="020B0604020202020204" pitchFamily="34" charset="0"/>
              </a:rPr>
              <a:t>7 000 </a:t>
            </a:r>
            <a:r>
              <a:rPr sz="4002" b="1" dirty="0" err="1">
                <a:solidFill>
                  <a:srgbClr val="00B050"/>
                </a:solidFill>
                <a:cs typeface="Arial" panose="020B0604020202020204" pitchFamily="34" charset="0"/>
              </a:rPr>
              <a:t>litres</a:t>
            </a:r>
            <a:r>
              <a:rPr sz="4002" b="1" dirty="0">
                <a:solidFill>
                  <a:srgbClr val="00B050"/>
                </a:solidFill>
                <a:cs typeface="Arial" panose="020B0604020202020204" pitchFamily="34" charset="0"/>
              </a:rPr>
              <a:t> </a:t>
            </a:r>
            <a:r>
              <a:rPr sz="4002" b="1" dirty="0" err="1">
                <a:solidFill>
                  <a:srgbClr val="00B050"/>
                </a:solidFill>
                <a:cs typeface="Arial" panose="020B0604020202020204" pitchFamily="34" charset="0"/>
              </a:rPr>
              <a:t>d’eau</a:t>
            </a:r>
            <a:r>
              <a:rPr lang="fr-CA" sz="4002" b="1" dirty="0">
                <a:solidFill>
                  <a:srgbClr val="00B050"/>
                </a:solidFill>
                <a:cs typeface="Arial" panose="020B0604020202020204" pitchFamily="34" charset="0"/>
              </a:rPr>
              <a:t> »</a:t>
            </a:r>
            <a:endParaRPr sz="4002" b="1" dirty="0">
              <a:solidFill>
                <a:srgbClr val="00B050"/>
              </a:solidFill>
              <a:cs typeface="Arial" panose="020B0604020202020204" pitchFamily="34" charset="0"/>
            </a:endParaRPr>
          </a:p>
        </p:txBody>
      </p:sp>
    </p:spTree>
    <p:extLst>
      <p:ext uri="{BB962C8B-B14F-4D97-AF65-F5344CB8AC3E}">
        <p14:creationId xmlns:p14="http://schemas.microsoft.com/office/powerpoint/2010/main" val="9305072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347113" y="385"/>
            <a:ext cx="1435521" cy="6857615"/>
          </a:xfrm>
          <a:custGeom>
            <a:avLst/>
            <a:gdLst/>
            <a:ahLst/>
            <a:cxnLst/>
            <a:rect l="l" t="t" r="r" b="b"/>
            <a:pathLst>
              <a:path w="2367280" h="11308715">
                <a:moveTo>
                  <a:pt x="0" y="11308556"/>
                </a:moveTo>
                <a:lnTo>
                  <a:pt x="2366909" y="11308556"/>
                </a:lnTo>
                <a:lnTo>
                  <a:pt x="2366909" y="0"/>
                </a:lnTo>
                <a:lnTo>
                  <a:pt x="0" y="0"/>
                </a:lnTo>
                <a:lnTo>
                  <a:pt x="0" y="11308556"/>
                </a:lnTo>
                <a:close/>
              </a:path>
            </a:pathLst>
          </a:custGeom>
          <a:solidFill>
            <a:srgbClr val="B7DEE8"/>
          </a:solidFill>
        </p:spPr>
        <p:txBody>
          <a:bodyPr wrap="square" lIns="0" tIns="0" rIns="0" bIns="0" rtlCol="0"/>
          <a:lstStyle/>
          <a:p>
            <a:endParaRPr sz="1092"/>
          </a:p>
        </p:txBody>
      </p:sp>
      <p:sp>
        <p:nvSpPr>
          <p:cNvPr id="2" name="object 2"/>
          <p:cNvSpPr/>
          <p:nvPr/>
        </p:nvSpPr>
        <p:spPr>
          <a:xfrm>
            <a:off x="-15966" y="0"/>
            <a:ext cx="7692494" cy="6857615"/>
          </a:xfrm>
          <a:custGeom>
            <a:avLst/>
            <a:gdLst/>
            <a:ahLst/>
            <a:cxnLst/>
            <a:rect l="l" t="t" r="r" b="b"/>
            <a:pathLst>
              <a:path w="8953500" h="11308715">
                <a:moveTo>
                  <a:pt x="0" y="11308556"/>
                </a:moveTo>
                <a:lnTo>
                  <a:pt x="8952937" y="11308556"/>
                </a:lnTo>
                <a:lnTo>
                  <a:pt x="8952937" y="0"/>
                </a:lnTo>
                <a:lnTo>
                  <a:pt x="0" y="0"/>
                </a:lnTo>
                <a:lnTo>
                  <a:pt x="0" y="11308556"/>
                </a:lnTo>
                <a:close/>
              </a:path>
            </a:pathLst>
          </a:custGeom>
          <a:solidFill>
            <a:srgbClr val="B7DEE8">
              <a:alpha val="32778"/>
            </a:srgbClr>
          </a:solidFill>
        </p:spPr>
        <p:txBody>
          <a:bodyPr wrap="square" lIns="0" tIns="0" rIns="0" bIns="0" rtlCol="0"/>
          <a:lstStyle/>
          <a:p>
            <a:endParaRPr lang="fr-CA" sz="1092" dirty="0"/>
          </a:p>
        </p:txBody>
      </p:sp>
      <p:sp>
        <p:nvSpPr>
          <p:cNvPr id="7" name="object 7"/>
          <p:cNvSpPr txBox="1"/>
          <p:nvPr/>
        </p:nvSpPr>
        <p:spPr>
          <a:xfrm>
            <a:off x="706544" y="841366"/>
            <a:ext cx="6683273" cy="2482424"/>
          </a:xfrm>
          <a:prstGeom prst="rect">
            <a:avLst/>
          </a:prstGeom>
        </p:spPr>
        <p:txBody>
          <a:bodyPr vert="horz" wrap="square" lIns="0" tIns="7316" rIns="0" bIns="0" rtlCol="0">
            <a:spAutoFit/>
          </a:bodyPr>
          <a:lstStyle/>
          <a:p>
            <a:pPr marL="7701">
              <a:lnSpc>
                <a:spcPts val="4800"/>
              </a:lnSpc>
              <a:spcBef>
                <a:spcPts val="58"/>
              </a:spcBef>
            </a:pPr>
            <a:r>
              <a:rPr lang="fr-CA" sz="4002" b="1" dirty="0">
                <a:cs typeface="Arial" panose="020B0604020202020204" pitchFamily="34" charset="0"/>
              </a:rPr>
              <a:t>QUESTION 14</a:t>
            </a:r>
          </a:p>
          <a:p>
            <a:pPr marL="7701">
              <a:lnSpc>
                <a:spcPts val="4800"/>
              </a:lnSpc>
              <a:spcBef>
                <a:spcPts val="58"/>
              </a:spcBef>
            </a:pPr>
            <a:r>
              <a:rPr lang="fr-CA" sz="4002" dirty="0">
                <a:cs typeface="Arial" panose="020B0604020202020204" pitchFamily="34" charset="0"/>
              </a:rPr>
              <a:t>Combien de temps pourrait survivre une personne avec ces 7 500 litres d’eau ?</a:t>
            </a:r>
            <a:endParaRPr sz="4002" dirty="0">
              <a:cs typeface="Arial" panose="020B0604020202020204" pitchFamily="34" charset="0"/>
            </a:endParaRPr>
          </a:p>
        </p:txBody>
      </p:sp>
      <p:sp>
        <p:nvSpPr>
          <p:cNvPr id="9" name="object 9"/>
          <p:cNvSpPr txBox="1"/>
          <p:nvPr/>
        </p:nvSpPr>
        <p:spPr>
          <a:xfrm>
            <a:off x="874525" y="3798662"/>
            <a:ext cx="6082573" cy="1879695"/>
          </a:xfrm>
          <a:prstGeom prst="rect">
            <a:avLst/>
          </a:prstGeom>
        </p:spPr>
        <p:txBody>
          <a:bodyPr vert="horz" wrap="square" lIns="0" tIns="7316" rIns="0" bIns="0" rtlCol="0">
            <a:spAutoFit/>
          </a:bodyPr>
          <a:lstStyle/>
          <a:p>
            <a:pPr marL="7701" indent="-693115">
              <a:lnSpc>
                <a:spcPts val="4800"/>
              </a:lnSpc>
              <a:spcBef>
                <a:spcPts val="58"/>
              </a:spcBef>
              <a:buFont typeface="+mj-lt"/>
              <a:buAutoNum type="alphaLcParenR"/>
              <a:tabLst>
                <a:tab pos="692730" algn="l"/>
                <a:tab pos="693115" algn="l"/>
              </a:tabLst>
            </a:pPr>
            <a:r>
              <a:rPr lang="fr-CA" sz="4002" b="1" dirty="0">
                <a:cs typeface="Arial" panose="020B0604020202020204" pitchFamily="34" charset="0"/>
              </a:rPr>
              <a:t>Entre 1 an et 4 ans</a:t>
            </a:r>
          </a:p>
          <a:p>
            <a:pPr marL="7701" indent="-693115">
              <a:lnSpc>
                <a:spcPts val="4800"/>
              </a:lnSpc>
              <a:spcBef>
                <a:spcPts val="58"/>
              </a:spcBef>
              <a:buFont typeface="+mj-lt"/>
              <a:buAutoNum type="alphaLcParenR"/>
              <a:tabLst>
                <a:tab pos="692730" algn="l"/>
                <a:tab pos="693115" algn="l"/>
              </a:tabLst>
            </a:pPr>
            <a:r>
              <a:rPr lang="fr-CA" sz="4002" b="1" dirty="0">
                <a:cs typeface="Arial" panose="020B0604020202020204" pitchFamily="34" charset="0"/>
              </a:rPr>
              <a:t>Entre 5 ans et 8 ans</a:t>
            </a:r>
          </a:p>
          <a:p>
            <a:pPr marL="7701" indent="-693115">
              <a:lnSpc>
                <a:spcPts val="4800"/>
              </a:lnSpc>
              <a:spcBef>
                <a:spcPts val="58"/>
              </a:spcBef>
              <a:buFont typeface="+mj-lt"/>
              <a:buAutoNum type="alphaLcParenR"/>
              <a:tabLst>
                <a:tab pos="692730" algn="l"/>
                <a:tab pos="693115" algn="l"/>
              </a:tabLst>
            </a:pPr>
            <a:r>
              <a:rPr lang="fr-CA" sz="4002" b="1" dirty="0">
                <a:cs typeface="Arial" panose="020B0604020202020204" pitchFamily="34" charset="0"/>
              </a:rPr>
              <a:t>Entre 10 ans et 12 ans</a:t>
            </a:r>
          </a:p>
        </p:txBody>
      </p:sp>
      <p:sp>
        <p:nvSpPr>
          <p:cNvPr id="5" name="object 5"/>
          <p:cNvSpPr/>
          <p:nvPr/>
        </p:nvSpPr>
        <p:spPr>
          <a:xfrm>
            <a:off x="7676528" y="385"/>
            <a:ext cx="3941521" cy="6857615"/>
          </a:xfrm>
          <a:custGeom>
            <a:avLst/>
            <a:gdLst/>
            <a:ahLst/>
            <a:cxnLst/>
            <a:rect l="l" t="t" r="r" b="b"/>
            <a:pathLst>
              <a:path w="6499859" h="11308715">
                <a:moveTo>
                  <a:pt x="2837623" y="0"/>
                </a:moveTo>
                <a:lnTo>
                  <a:pt x="792348" y="0"/>
                </a:lnTo>
                <a:lnTo>
                  <a:pt x="786690" y="72647"/>
                </a:lnTo>
                <a:lnTo>
                  <a:pt x="762230" y="479692"/>
                </a:lnTo>
                <a:lnTo>
                  <a:pt x="2837623" y="479692"/>
                </a:lnTo>
                <a:lnTo>
                  <a:pt x="2837623" y="0"/>
                </a:lnTo>
                <a:close/>
              </a:path>
              <a:path w="6499859" h="11308715">
                <a:moveTo>
                  <a:pt x="5679214" y="0"/>
                </a:moveTo>
                <a:lnTo>
                  <a:pt x="2962865" y="0"/>
                </a:lnTo>
                <a:lnTo>
                  <a:pt x="2962865" y="479692"/>
                </a:lnTo>
                <a:lnTo>
                  <a:pt x="5712436" y="479692"/>
                </a:lnTo>
                <a:lnTo>
                  <a:pt x="5701931" y="329005"/>
                </a:lnTo>
                <a:lnTo>
                  <a:pt x="3213360" y="329005"/>
                </a:lnTo>
                <a:lnTo>
                  <a:pt x="3179941" y="321850"/>
                </a:lnTo>
                <a:lnTo>
                  <a:pt x="3152206" y="302586"/>
                </a:lnTo>
                <a:lnTo>
                  <a:pt x="3133277" y="274517"/>
                </a:lnTo>
                <a:lnTo>
                  <a:pt x="3126274" y="240945"/>
                </a:lnTo>
                <a:lnTo>
                  <a:pt x="3133275" y="207521"/>
                </a:lnTo>
                <a:lnTo>
                  <a:pt x="3152202" y="179787"/>
                </a:lnTo>
                <a:lnTo>
                  <a:pt x="3179936" y="160860"/>
                </a:lnTo>
                <a:lnTo>
                  <a:pt x="3213360" y="153859"/>
                </a:lnTo>
                <a:lnTo>
                  <a:pt x="5689721" y="153859"/>
                </a:lnTo>
                <a:lnTo>
                  <a:pt x="5684060" y="72647"/>
                </a:lnTo>
                <a:lnTo>
                  <a:pt x="5679214" y="0"/>
                </a:lnTo>
                <a:close/>
              </a:path>
              <a:path w="6499859" h="11308715">
                <a:moveTo>
                  <a:pt x="5689721" y="153859"/>
                </a:moveTo>
                <a:lnTo>
                  <a:pt x="3213360" y="153859"/>
                </a:lnTo>
                <a:lnTo>
                  <a:pt x="3246937" y="160860"/>
                </a:lnTo>
                <a:lnTo>
                  <a:pt x="3275010" y="179787"/>
                </a:lnTo>
                <a:lnTo>
                  <a:pt x="3294275" y="207521"/>
                </a:lnTo>
                <a:lnTo>
                  <a:pt x="3301431" y="240945"/>
                </a:lnTo>
                <a:lnTo>
                  <a:pt x="3294275" y="274517"/>
                </a:lnTo>
                <a:lnTo>
                  <a:pt x="3275010" y="302586"/>
                </a:lnTo>
                <a:lnTo>
                  <a:pt x="3246937" y="321850"/>
                </a:lnTo>
                <a:lnTo>
                  <a:pt x="3213360" y="329005"/>
                </a:lnTo>
                <a:lnTo>
                  <a:pt x="5701931" y="329005"/>
                </a:lnTo>
                <a:lnTo>
                  <a:pt x="5689721" y="153859"/>
                </a:lnTo>
                <a:close/>
              </a:path>
              <a:path w="6499859" h="11308715">
                <a:moveTo>
                  <a:pt x="2840555" y="595154"/>
                </a:moveTo>
                <a:lnTo>
                  <a:pt x="1942299" y="595154"/>
                </a:lnTo>
                <a:lnTo>
                  <a:pt x="1936186" y="616384"/>
                </a:lnTo>
                <a:lnTo>
                  <a:pt x="1927772" y="643318"/>
                </a:lnTo>
                <a:lnTo>
                  <a:pt x="1903476" y="711686"/>
                </a:lnTo>
                <a:lnTo>
                  <a:pt x="1887315" y="751815"/>
                </a:lnTo>
                <a:lnTo>
                  <a:pt x="1868290" y="795037"/>
                </a:lnTo>
                <a:lnTo>
                  <a:pt x="1846261" y="840700"/>
                </a:lnTo>
                <a:lnTo>
                  <a:pt x="1821088" y="888149"/>
                </a:lnTo>
                <a:lnTo>
                  <a:pt x="1792630" y="936734"/>
                </a:lnTo>
                <a:lnTo>
                  <a:pt x="1760746" y="985801"/>
                </a:lnTo>
                <a:lnTo>
                  <a:pt x="1725297" y="1034697"/>
                </a:lnTo>
                <a:lnTo>
                  <a:pt x="1686142" y="1082770"/>
                </a:lnTo>
                <a:lnTo>
                  <a:pt x="1643140" y="1129368"/>
                </a:lnTo>
                <a:lnTo>
                  <a:pt x="1596151" y="1173836"/>
                </a:lnTo>
                <a:lnTo>
                  <a:pt x="1545034" y="1215524"/>
                </a:lnTo>
                <a:lnTo>
                  <a:pt x="1487077" y="1256067"/>
                </a:lnTo>
                <a:lnTo>
                  <a:pt x="1427355" y="1292274"/>
                </a:lnTo>
                <a:lnTo>
                  <a:pt x="1366436" y="1324390"/>
                </a:lnTo>
                <a:lnTo>
                  <a:pt x="1304890" y="1352660"/>
                </a:lnTo>
                <a:lnTo>
                  <a:pt x="1243284" y="1377328"/>
                </a:lnTo>
                <a:lnTo>
                  <a:pt x="1182187" y="1398640"/>
                </a:lnTo>
                <a:lnTo>
                  <a:pt x="1122168" y="1416840"/>
                </a:lnTo>
                <a:lnTo>
                  <a:pt x="1063796" y="1432172"/>
                </a:lnTo>
                <a:lnTo>
                  <a:pt x="1007638" y="1444883"/>
                </a:lnTo>
                <a:lnTo>
                  <a:pt x="954263" y="1455216"/>
                </a:lnTo>
                <a:lnTo>
                  <a:pt x="904241" y="1463417"/>
                </a:lnTo>
                <a:lnTo>
                  <a:pt x="858139" y="1469729"/>
                </a:lnTo>
                <a:lnTo>
                  <a:pt x="816526" y="1474399"/>
                </a:lnTo>
                <a:lnTo>
                  <a:pt x="749042" y="1479790"/>
                </a:lnTo>
                <a:lnTo>
                  <a:pt x="706337" y="1481546"/>
                </a:lnTo>
                <a:lnTo>
                  <a:pt x="695698" y="1481674"/>
                </a:lnTo>
                <a:lnTo>
                  <a:pt x="627198" y="2489523"/>
                </a:lnTo>
                <a:lnTo>
                  <a:pt x="0" y="11308556"/>
                </a:lnTo>
                <a:lnTo>
                  <a:pt x="2031352" y="11308556"/>
                </a:lnTo>
                <a:lnTo>
                  <a:pt x="3132148" y="3885834"/>
                </a:lnTo>
                <a:lnTo>
                  <a:pt x="5956483" y="3885834"/>
                </a:lnTo>
                <a:lnTo>
                  <a:pt x="5899192" y="3103039"/>
                </a:lnTo>
                <a:lnTo>
                  <a:pt x="2840555" y="3103039"/>
                </a:lnTo>
                <a:lnTo>
                  <a:pt x="2840555" y="595154"/>
                </a:lnTo>
                <a:close/>
              </a:path>
              <a:path w="6499859" h="11308715">
                <a:moveTo>
                  <a:pt x="5956483" y="3885834"/>
                </a:moveTo>
                <a:lnTo>
                  <a:pt x="3132148" y="3885834"/>
                </a:lnTo>
                <a:lnTo>
                  <a:pt x="4412164" y="11308556"/>
                </a:lnTo>
                <a:lnTo>
                  <a:pt x="6499734" y="11308556"/>
                </a:lnTo>
                <a:lnTo>
                  <a:pt x="5956483" y="3885834"/>
                </a:lnTo>
                <a:close/>
              </a:path>
              <a:path w="6499859" h="11308715">
                <a:moveTo>
                  <a:pt x="4553895" y="595154"/>
                </a:moveTo>
                <a:lnTo>
                  <a:pt x="3560732" y="595154"/>
                </a:lnTo>
                <a:lnTo>
                  <a:pt x="3560628" y="2469084"/>
                </a:lnTo>
                <a:lnTo>
                  <a:pt x="3559572" y="2486936"/>
                </a:lnTo>
                <a:lnTo>
                  <a:pt x="3550136" y="2547368"/>
                </a:lnTo>
                <a:lnTo>
                  <a:pt x="3539523" y="2587439"/>
                </a:lnTo>
                <a:lnTo>
                  <a:pt x="3523490" y="2632406"/>
                </a:lnTo>
                <a:lnTo>
                  <a:pt x="3500921" y="2681016"/>
                </a:lnTo>
                <a:lnTo>
                  <a:pt x="3470699" y="2732014"/>
                </a:lnTo>
                <a:lnTo>
                  <a:pt x="3431708" y="2784146"/>
                </a:lnTo>
                <a:lnTo>
                  <a:pt x="3382830" y="2836157"/>
                </a:lnTo>
                <a:lnTo>
                  <a:pt x="3322948" y="2886792"/>
                </a:lnTo>
                <a:lnTo>
                  <a:pt x="3248895" y="2939026"/>
                </a:lnTo>
                <a:lnTo>
                  <a:pt x="3179749" y="2981569"/>
                </a:lnTo>
                <a:lnTo>
                  <a:pt x="3116460" y="3015402"/>
                </a:lnTo>
                <a:lnTo>
                  <a:pt x="3059980" y="3041504"/>
                </a:lnTo>
                <a:lnTo>
                  <a:pt x="3011257" y="3060854"/>
                </a:lnTo>
                <a:lnTo>
                  <a:pt x="2971244" y="3074431"/>
                </a:lnTo>
                <a:lnTo>
                  <a:pt x="2912961" y="3090319"/>
                </a:lnTo>
                <a:lnTo>
                  <a:pt x="2840555" y="3103039"/>
                </a:lnTo>
                <a:lnTo>
                  <a:pt x="5899192" y="3103039"/>
                </a:lnTo>
                <a:lnTo>
                  <a:pt x="5846484" y="2382867"/>
                </a:lnTo>
                <a:lnTo>
                  <a:pt x="5783868" y="1481674"/>
                </a:lnTo>
                <a:lnTo>
                  <a:pt x="5764779" y="1480916"/>
                </a:lnTo>
                <a:lnTo>
                  <a:pt x="5710446" y="1477398"/>
                </a:lnTo>
                <a:lnTo>
                  <a:pt x="5637489" y="1469897"/>
                </a:lnTo>
                <a:lnTo>
                  <a:pt x="5595122" y="1464163"/>
                </a:lnTo>
                <a:lnTo>
                  <a:pt x="5549412" y="1456843"/>
                </a:lnTo>
                <a:lnTo>
                  <a:pt x="5500797" y="1447742"/>
                </a:lnTo>
                <a:lnTo>
                  <a:pt x="5449715" y="1436663"/>
                </a:lnTo>
                <a:lnTo>
                  <a:pt x="5396603" y="1423410"/>
                </a:lnTo>
                <a:lnTo>
                  <a:pt x="5341899" y="1407786"/>
                </a:lnTo>
                <a:lnTo>
                  <a:pt x="5286042" y="1389594"/>
                </a:lnTo>
                <a:lnTo>
                  <a:pt x="5229468" y="1368639"/>
                </a:lnTo>
                <a:lnTo>
                  <a:pt x="5172615" y="1344723"/>
                </a:lnTo>
                <a:lnTo>
                  <a:pt x="5115921" y="1317650"/>
                </a:lnTo>
                <a:lnTo>
                  <a:pt x="5059824" y="1287223"/>
                </a:lnTo>
                <a:lnTo>
                  <a:pt x="5004762" y="1253247"/>
                </a:lnTo>
                <a:lnTo>
                  <a:pt x="4951171" y="1215524"/>
                </a:lnTo>
                <a:lnTo>
                  <a:pt x="4900050" y="1173798"/>
                </a:lnTo>
                <a:lnTo>
                  <a:pt x="4853058" y="1129223"/>
                </a:lnTo>
                <a:lnTo>
                  <a:pt x="4810054" y="1082471"/>
                </a:lnTo>
                <a:lnTo>
                  <a:pt x="4770898" y="1034209"/>
                </a:lnTo>
                <a:lnTo>
                  <a:pt x="4735449" y="985107"/>
                </a:lnTo>
                <a:lnTo>
                  <a:pt x="4703565" y="935835"/>
                </a:lnTo>
                <a:lnTo>
                  <a:pt x="4675108" y="887062"/>
                </a:lnTo>
                <a:lnTo>
                  <a:pt x="4649935" y="839457"/>
                </a:lnTo>
                <a:lnTo>
                  <a:pt x="4627907" y="793689"/>
                </a:lnTo>
                <a:lnTo>
                  <a:pt x="4608882" y="750429"/>
                </a:lnTo>
                <a:lnTo>
                  <a:pt x="4592721" y="710344"/>
                </a:lnTo>
                <a:lnTo>
                  <a:pt x="4579282" y="674105"/>
                </a:lnTo>
                <a:lnTo>
                  <a:pt x="4560010" y="615841"/>
                </a:lnTo>
                <a:lnTo>
                  <a:pt x="4553895" y="595154"/>
                </a:lnTo>
                <a:close/>
              </a:path>
              <a:path w="6499859" h="11308715">
                <a:moveTo>
                  <a:pt x="3432547" y="595154"/>
                </a:moveTo>
                <a:lnTo>
                  <a:pt x="2965807" y="595154"/>
                </a:lnTo>
                <a:lnTo>
                  <a:pt x="2965807" y="2943544"/>
                </a:lnTo>
                <a:lnTo>
                  <a:pt x="3040189" y="2912696"/>
                </a:lnTo>
                <a:lnTo>
                  <a:pt x="3085275" y="2889923"/>
                </a:lnTo>
                <a:lnTo>
                  <a:pt x="3134797" y="2861670"/>
                </a:lnTo>
                <a:lnTo>
                  <a:pt x="3188134" y="2827503"/>
                </a:lnTo>
                <a:lnTo>
                  <a:pt x="3244668" y="2786986"/>
                </a:lnTo>
                <a:lnTo>
                  <a:pt x="3307581" y="2731757"/>
                </a:lnTo>
                <a:lnTo>
                  <a:pt x="3354605" y="2675768"/>
                </a:lnTo>
                <a:lnTo>
                  <a:pt x="3388051" y="2621521"/>
                </a:lnTo>
                <a:lnTo>
                  <a:pt x="3410232" y="2571521"/>
                </a:lnTo>
                <a:lnTo>
                  <a:pt x="3423460" y="2528273"/>
                </a:lnTo>
                <a:lnTo>
                  <a:pt x="3432305" y="2472050"/>
                </a:lnTo>
                <a:lnTo>
                  <a:pt x="3432547" y="2464083"/>
                </a:lnTo>
                <a:lnTo>
                  <a:pt x="3432547" y="595154"/>
                </a:lnTo>
                <a:close/>
              </a:path>
              <a:path w="6499859" h="11308715">
                <a:moveTo>
                  <a:pt x="1807267" y="595154"/>
                </a:moveTo>
                <a:lnTo>
                  <a:pt x="752451" y="595154"/>
                </a:lnTo>
                <a:lnTo>
                  <a:pt x="699615" y="1356427"/>
                </a:lnTo>
                <a:lnTo>
                  <a:pt x="741268" y="1354004"/>
                </a:lnTo>
                <a:lnTo>
                  <a:pt x="808736" y="1347724"/>
                </a:lnTo>
                <a:lnTo>
                  <a:pt x="850517" y="1342500"/>
                </a:lnTo>
                <a:lnTo>
                  <a:pt x="896790" y="1335545"/>
                </a:lnTo>
                <a:lnTo>
                  <a:pt x="946903" y="1326606"/>
                </a:lnTo>
                <a:lnTo>
                  <a:pt x="1000201" y="1315427"/>
                </a:lnTo>
                <a:lnTo>
                  <a:pt x="1056031" y="1301753"/>
                </a:lnTo>
                <a:lnTo>
                  <a:pt x="1113740" y="1285328"/>
                </a:lnTo>
                <a:lnTo>
                  <a:pt x="1172674" y="1265898"/>
                </a:lnTo>
                <a:lnTo>
                  <a:pt x="1232178" y="1243208"/>
                </a:lnTo>
                <a:lnTo>
                  <a:pt x="1291601" y="1217002"/>
                </a:lnTo>
                <a:lnTo>
                  <a:pt x="1350287" y="1187025"/>
                </a:lnTo>
                <a:lnTo>
                  <a:pt x="1407584" y="1153022"/>
                </a:lnTo>
                <a:lnTo>
                  <a:pt x="1462837" y="1114738"/>
                </a:lnTo>
                <a:lnTo>
                  <a:pt x="1509324" y="1076999"/>
                </a:lnTo>
                <a:lnTo>
                  <a:pt x="1552039" y="1036479"/>
                </a:lnTo>
                <a:lnTo>
                  <a:pt x="1591103" y="993834"/>
                </a:lnTo>
                <a:lnTo>
                  <a:pt x="1626636" y="949721"/>
                </a:lnTo>
                <a:lnTo>
                  <a:pt x="1658757" y="904800"/>
                </a:lnTo>
                <a:lnTo>
                  <a:pt x="1687585" y="859725"/>
                </a:lnTo>
                <a:lnTo>
                  <a:pt x="1713242" y="815156"/>
                </a:lnTo>
                <a:lnTo>
                  <a:pt x="1735846" y="771749"/>
                </a:lnTo>
                <a:lnTo>
                  <a:pt x="1755517" y="730161"/>
                </a:lnTo>
                <a:lnTo>
                  <a:pt x="1772374" y="691051"/>
                </a:lnTo>
                <a:lnTo>
                  <a:pt x="1786539" y="655074"/>
                </a:lnTo>
                <a:lnTo>
                  <a:pt x="1807267" y="595154"/>
                </a:lnTo>
                <a:close/>
              </a:path>
              <a:path w="6499859" h="11308715">
                <a:moveTo>
                  <a:pt x="5721242" y="595154"/>
                </a:moveTo>
                <a:lnTo>
                  <a:pt x="4685011" y="595154"/>
                </a:lnTo>
                <a:lnTo>
                  <a:pt x="4694150" y="622890"/>
                </a:lnTo>
                <a:lnTo>
                  <a:pt x="4719891" y="691051"/>
                </a:lnTo>
                <a:lnTo>
                  <a:pt x="4736713" y="730161"/>
                </a:lnTo>
                <a:lnTo>
                  <a:pt x="4756317" y="771749"/>
                </a:lnTo>
                <a:lnTo>
                  <a:pt x="4778813" y="815156"/>
                </a:lnTo>
                <a:lnTo>
                  <a:pt x="4804311" y="859725"/>
                </a:lnTo>
                <a:lnTo>
                  <a:pt x="4832921" y="904800"/>
                </a:lnTo>
                <a:lnTo>
                  <a:pt x="4864753" y="949721"/>
                </a:lnTo>
                <a:lnTo>
                  <a:pt x="4899918" y="993834"/>
                </a:lnTo>
                <a:lnTo>
                  <a:pt x="4938525" y="1036479"/>
                </a:lnTo>
                <a:lnTo>
                  <a:pt x="4980686" y="1076999"/>
                </a:lnTo>
                <a:lnTo>
                  <a:pt x="5026509" y="1114738"/>
                </a:lnTo>
                <a:lnTo>
                  <a:pt x="5078122" y="1150924"/>
                </a:lnTo>
                <a:lnTo>
                  <a:pt x="5131619" y="1183301"/>
                </a:lnTo>
                <a:lnTo>
                  <a:pt x="5186459" y="1212083"/>
                </a:lnTo>
                <a:lnTo>
                  <a:pt x="5242101" y="1237484"/>
                </a:lnTo>
                <a:lnTo>
                  <a:pt x="5298001" y="1259718"/>
                </a:lnTo>
                <a:lnTo>
                  <a:pt x="5353619" y="1278999"/>
                </a:lnTo>
                <a:lnTo>
                  <a:pt x="5408413" y="1295541"/>
                </a:lnTo>
                <a:lnTo>
                  <a:pt x="5461840" y="1309556"/>
                </a:lnTo>
                <a:lnTo>
                  <a:pt x="5513359" y="1321261"/>
                </a:lnTo>
                <a:lnTo>
                  <a:pt x="5562429" y="1330867"/>
                </a:lnTo>
                <a:lnTo>
                  <a:pt x="5608507" y="1338590"/>
                </a:lnTo>
                <a:lnTo>
                  <a:pt x="5651052" y="1344642"/>
                </a:lnTo>
                <a:lnTo>
                  <a:pt x="5689522" y="1349238"/>
                </a:lnTo>
                <a:lnTo>
                  <a:pt x="5752068" y="1354917"/>
                </a:lnTo>
                <a:lnTo>
                  <a:pt x="5775062" y="1356427"/>
                </a:lnTo>
                <a:lnTo>
                  <a:pt x="5721242" y="595154"/>
                </a:lnTo>
                <a:close/>
              </a:path>
            </a:pathLst>
          </a:custGeom>
          <a:solidFill>
            <a:srgbClr val="147ABE"/>
          </a:solidFill>
        </p:spPr>
        <p:txBody>
          <a:bodyPr wrap="square" lIns="0" tIns="0" rIns="0" bIns="0" rtlCol="0"/>
          <a:lstStyle/>
          <a:p>
            <a:endParaRPr sz="1092"/>
          </a:p>
        </p:txBody>
      </p:sp>
    </p:spTree>
    <p:extLst>
      <p:ext uri="{BB962C8B-B14F-4D97-AF65-F5344CB8AC3E}">
        <p14:creationId xmlns:p14="http://schemas.microsoft.com/office/powerpoint/2010/main" val="1831422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347113" y="385"/>
            <a:ext cx="1435521" cy="6857615"/>
          </a:xfrm>
          <a:custGeom>
            <a:avLst/>
            <a:gdLst/>
            <a:ahLst/>
            <a:cxnLst/>
            <a:rect l="l" t="t" r="r" b="b"/>
            <a:pathLst>
              <a:path w="2367280" h="11308715">
                <a:moveTo>
                  <a:pt x="0" y="11308556"/>
                </a:moveTo>
                <a:lnTo>
                  <a:pt x="2366909" y="11308556"/>
                </a:lnTo>
                <a:lnTo>
                  <a:pt x="2366909" y="0"/>
                </a:lnTo>
                <a:lnTo>
                  <a:pt x="0" y="0"/>
                </a:lnTo>
                <a:lnTo>
                  <a:pt x="0" y="11308556"/>
                </a:lnTo>
                <a:close/>
              </a:path>
            </a:pathLst>
          </a:custGeom>
          <a:solidFill>
            <a:srgbClr val="B7DEE8"/>
          </a:solidFill>
        </p:spPr>
        <p:txBody>
          <a:bodyPr wrap="square" lIns="0" tIns="0" rIns="0" bIns="0" rtlCol="0"/>
          <a:lstStyle/>
          <a:p>
            <a:endParaRPr sz="1092"/>
          </a:p>
        </p:txBody>
      </p:sp>
      <p:sp>
        <p:nvSpPr>
          <p:cNvPr id="2" name="object 2"/>
          <p:cNvSpPr/>
          <p:nvPr/>
        </p:nvSpPr>
        <p:spPr>
          <a:xfrm>
            <a:off x="-15966" y="0"/>
            <a:ext cx="7692494" cy="6857615"/>
          </a:xfrm>
          <a:custGeom>
            <a:avLst/>
            <a:gdLst/>
            <a:ahLst/>
            <a:cxnLst/>
            <a:rect l="l" t="t" r="r" b="b"/>
            <a:pathLst>
              <a:path w="8953500" h="11308715">
                <a:moveTo>
                  <a:pt x="0" y="11308556"/>
                </a:moveTo>
                <a:lnTo>
                  <a:pt x="8952937" y="11308556"/>
                </a:lnTo>
                <a:lnTo>
                  <a:pt x="8952937" y="0"/>
                </a:lnTo>
                <a:lnTo>
                  <a:pt x="0" y="0"/>
                </a:lnTo>
                <a:lnTo>
                  <a:pt x="0" y="11308556"/>
                </a:lnTo>
                <a:close/>
              </a:path>
            </a:pathLst>
          </a:custGeom>
          <a:solidFill>
            <a:srgbClr val="B7DEE8">
              <a:alpha val="32778"/>
            </a:srgbClr>
          </a:solidFill>
        </p:spPr>
        <p:txBody>
          <a:bodyPr wrap="square" lIns="0" tIns="0" rIns="0" bIns="0" rtlCol="0"/>
          <a:lstStyle/>
          <a:p>
            <a:endParaRPr lang="fr-CA" sz="1092" dirty="0"/>
          </a:p>
        </p:txBody>
      </p:sp>
      <p:sp>
        <p:nvSpPr>
          <p:cNvPr id="7" name="object 7"/>
          <p:cNvSpPr txBox="1"/>
          <p:nvPr/>
        </p:nvSpPr>
        <p:spPr>
          <a:xfrm>
            <a:off x="706544" y="841366"/>
            <a:ext cx="6683273" cy="2482424"/>
          </a:xfrm>
          <a:prstGeom prst="rect">
            <a:avLst/>
          </a:prstGeom>
        </p:spPr>
        <p:txBody>
          <a:bodyPr vert="horz" wrap="square" lIns="0" tIns="7316" rIns="0" bIns="0" rtlCol="0">
            <a:spAutoFit/>
          </a:bodyPr>
          <a:lstStyle/>
          <a:p>
            <a:pPr marL="7701">
              <a:lnSpc>
                <a:spcPts val="4800"/>
              </a:lnSpc>
              <a:spcBef>
                <a:spcPts val="58"/>
              </a:spcBef>
            </a:pPr>
            <a:r>
              <a:rPr lang="fr-CA" sz="4002" b="1" dirty="0">
                <a:cs typeface="Arial" panose="020B0604020202020204" pitchFamily="34" charset="0"/>
              </a:rPr>
              <a:t>QUESTION 14</a:t>
            </a:r>
          </a:p>
          <a:p>
            <a:pPr marL="7701">
              <a:lnSpc>
                <a:spcPts val="4800"/>
              </a:lnSpc>
              <a:spcBef>
                <a:spcPts val="58"/>
              </a:spcBef>
            </a:pPr>
            <a:r>
              <a:rPr lang="fr-CA" sz="4002" dirty="0">
                <a:cs typeface="Arial" panose="020B0604020202020204" pitchFamily="34" charset="0"/>
              </a:rPr>
              <a:t>Combien de temps pourrait survivre une personne avec ces 7 500 litres d’eau ?</a:t>
            </a:r>
            <a:endParaRPr sz="4002" dirty="0">
              <a:cs typeface="Arial" panose="020B0604020202020204" pitchFamily="34" charset="0"/>
            </a:endParaRPr>
          </a:p>
        </p:txBody>
      </p:sp>
      <p:sp>
        <p:nvSpPr>
          <p:cNvPr id="9" name="object 9"/>
          <p:cNvSpPr txBox="1"/>
          <p:nvPr/>
        </p:nvSpPr>
        <p:spPr>
          <a:xfrm>
            <a:off x="874525" y="3798662"/>
            <a:ext cx="6082573" cy="1879695"/>
          </a:xfrm>
          <a:prstGeom prst="rect">
            <a:avLst/>
          </a:prstGeom>
        </p:spPr>
        <p:txBody>
          <a:bodyPr vert="horz" wrap="square" lIns="0" tIns="7316" rIns="0" bIns="0" rtlCol="0">
            <a:spAutoFit/>
          </a:bodyPr>
          <a:lstStyle/>
          <a:p>
            <a:pPr marL="7701" indent="-693115">
              <a:lnSpc>
                <a:spcPts val="4800"/>
              </a:lnSpc>
              <a:spcBef>
                <a:spcPts val="58"/>
              </a:spcBef>
              <a:buFont typeface="+mj-lt"/>
              <a:buAutoNum type="alphaLcParenR"/>
              <a:tabLst>
                <a:tab pos="692730" algn="l"/>
                <a:tab pos="693115" algn="l"/>
              </a:tabLst>
            </a:pPr>
            <a:r>
              <a:rPr lang="fr-CA" sz="4002" b="1" dirty="0">
                <a:cs typeface="Arial" panose="020B0604020202020204" pitchFamily="34" charset="0"/>
              </a:rPr>
              <a:t>Entre 1 an et 4 ans</a:t>
            </a:r>
          </a:p>
          <a:p>
            <a:pPr marL="7701" indent="-693115">
              <a:lnSpc>
                <a:spcPts val="4800"/>
              </a:lnSpc>
              <a:spcBef>
                <a:spcPts val="58"/>
              </a:spcBef>
              <a:buFont typeface="+mj-lt"/>
              <a:buAutoNum type="alphaLcParenR"/>
              <a:tabLst>
                <a:tab pos="692730" algn="l"/>
                <a:tab pos="693115" algn="l"/>
              </a:tabLst>
            </a:pPr>
            <a:r>
              <a:rPr lang="fr-CA" sz="4002" b="1" dirty="0">
                <a:solidFill>
                  <a:srgbClr val="00B050"/>
                </a:solidFill>
                <a:cs typeface="Arial" panose="020B0604020202020204" pitchFamily="34" charset="0"/>
              </a:rPr>
              <a:t>Entre 5 ans et 8 ans</a:t>
            </a:r>
          </a:p>
          <a:p>
            <a:pPr marL="7701" indent="-693115">
              <a:lnSpc>
                <a:spcPts val="4800"/>
              </a:lnSpc>
              <a:spcBef>
                <a:spcPts val="58"/>
              </a:spcBef>
              <a:buFont typeface="+mj-lt"/>
              <a:buAutoNum type="alphaLcParenR"/>
              <a:tabLst>
                <a:tab pos="692730" algn="l"/>
                <a:tab pos="693115" algn="l"/>
              </a:tabLst>
            </a:pPr>
            <a:r>
              <a:rPr lang="fr-CA" sz="4002" b="1" dirty="0">
                <a:cs typeface="Arial" panose="020B0604020202020204" pitchFamily="34" charset="0"/>
              </a:rPr>
              <a:t>Entre 10 ans et 12 ans</a:t>
            </a:r>
          </a:p>
        </p:txBody>
      </p:sp>
      <p:sp>
        <p:nvSpPr>
          <p:cNvPr id="5" name="object 5"/>
          <p:cNvSpPr/>
          <p:nvPr/>
        </p:nvSpPr>
        <p:spPr>
          <a:xfrm>
            <a:off x="7676528" y="385"/>
            <a:ext cx="3941521" cy="6857615"/>
          </a:xfrm>
          <a:custGeom>
            <a:avLst/>
            <a:gdLst/>
            <a:ahLst/>
            <a:cxnLst/>
            <a:rect l="l" t="t" r="r" b="b"/>
            <a:pathLst>
              <a:path w="6499859" h="11308715">
                <a:moveTo>
                  <a:pt x="2837623" y="0"/>
                </a:moveTo>
                <a:lnTo>
                  <a:pt x="792348" y="0"/>
                </a:lnTo>
                <a:lnTo>
                  <a:pt x="786690" y="72647"/>
                </a:lnTo>
                <a:lnTo>
                  <a:pt x="762230" y="479692"/>
                </a:lnTo>
                <a:lnTo>
                  <a:pt x="2837623" y="479692"/>
                </a:lnTo>
                <a:lnTo>
                  <a:pt x="2837623" y="0"/>
                </a:lnTo>
                <a:close/>
              </a:path>
              <a:path w="6499859" h="11308715">
                <a:moveTo>
                  <a:pt x="5679214" y="0"/>
                </a:moveTo>
                <a:lnTo>
                  <a:pt x="2962865" y="0"/>
                </a:lnTo>
                <a:lnTo>
                  <a:pt x="2962865" y="479692"/>
                </a:lnTo>
                <a:lnTo>
                  <a:pt x="5712436" y="479692"/>
                </a:lnTo>
                <a:lnTo>
                  <a:pt x="5701931" y="329005"/>
                </a:lnTo>
                <a:lnTo>
                  <a:pt x="3213360" y="329005"/>
                </a:lnTo>
                <a:lnTo>
                  <a:pt x="3179941" y="321850"/>
                </a:lnTo>
                <a:lnTo>
                  <a:pt x="3152206" y="302586"/>
                </a:lnTo>
                <a:lnTo>
                  <a:pt x="3133277" y="274517"/>
                </a:lnTo>
                <a:lnTo>
                  <a:pt x="3126274" y="240945"/>
                </a:lnTo>
                <a:lnTo>
                  <a:pt x="3133275" y="207521"/>
                </a:lnTo>
                <a:lnTo>
                  <a:pt x="3152202" y="179787"/>
                </a:lnTo>
                <a:lnTo>
                  <a:pt x="3179936" y="160860"/>
                </a:lnTo>
                <a:lnTo>
                  <a:pt x="3213360" y="153859"/>
                </a:lnTo>
                <a:lnTo>
                  <a:pt x="5689721" y="153859"/>
                </a:lnTo>
                <a:lnTo>
                  <a:pt x="5684060" y="72647"/>
                </a:lnTo>
                <a:lnTo>
                  <a:pt x="5679214" y="0"/>
                </a:lnTo>
                <a:close/>
              </a:path>
              <a:path w="6499859" h="11308715">
                <a:moveTo>
                  <a:pt x="5689721" y="153859"/>
                </a:moveTo>
                <a:lnTo>
                  <a:pt x="3213360" y="153859"/>
                </a:lnTo>
                <a:lnTo>
                  <a:pt x="3246937" y="160860"/>
                </a:lnTo>
                <a:lnTo>
                  <a:pt x="3275010" y="179787"/>
                </a:lnTo>
                <a:lnTo>
                  <a:pt x="3294275" y="207521"/>
                </a:lnTo>
                <a:lnTo>
                  <a:pt x="3301431" y="240945"/>
                </a:lnTo>
                <a:lnTo>
                  <a:pt x="3294275" y="274517"/>
                </a:lnTo>
                <a:lnTo>
                  <a:pt x="3275010" y="302586"/>
                </a:lnTo>
                <a:lnTo>
                  <a:pt x="3246937" y="321850"/>
                </a:lnTo>
                <a:lnTo>
                  <a:pt x="3213360" y="329005"/>
                </a:lnTo>
                <a:lnTo>
                  <a:pt x="5701931" y="329005"/>
                </a:lnTo>
                <a:lnTo>
                  <a:pt x="5689721" y="153859"/>
                </a:lnTo>
                <a:close/>
              </a:path>
              <a:path w="6499859" h="11308715">
                <a:moveTo>
                  <a:pt x="2840555" y="595154"/>
                </a:moveTo>
                <a:lnTo>
                  <a:pt x="1942299" y="595154"/>
                </a:lnTo>
                <a:lnTo>
                  <a:pt x="1936186" y="616384"/>
                </a:lnTo>
                <a:lnTo>
                  <a:pt x="1927772" y="643318"/>
                </a:lnTo>
                <a:lnTo>
                  <a:pt x="1903476" y="711686"/>
                </a:lnTo>
                <a:lnTo>
                  <a:pt x="1887315" y="751815"/>
                </a:lnTo>
                <a:lnTo>
                  <a:pt x="1868290" y="795037"/>
                </a:lnTo>
                <a:lnTo>
                  <a:pt x="1846261" y="840700"/>
                </a:lnTo>
                <a:lnTo>
                  <a:pt x="1821088" y="888149"/>
                </a:lnTo>
                <a:lnTo>
                  <a:pt x="1792630" y="936734"/>
                </a:lnTo>
                <a:lnTo>
                  <a:pt x="1760746" y="985801"/>
                </a:lnTo>
                <a:lnTo>
                  <a:pt x="1725297" y="1034697"/>
                </a:lnTo>
                <a:lnTo>
                  <a:pt x="1686142" y="1082770"/>
                </a:lnTo>
                <a:lnTo>
                  <a:pt x="1643140" y="1129368"/>
                </a:lnTo>
                <a:lnTo>
                  <a:pt x="1596151" y="1173836"/>
                </a:lnTo>
                <a:lnTo>
                  <a:pt x="1545034" y="1215524"/>
                </a:lnTo>
                <a:lnTo>
                  <a:pt x="1487077" y="1256067"/>
                </a:lnTo>
                <a:lnTo>
                  <a:pt x="1427355" y="1292274"/>
                </a:lnTo>
                <a:lnTo>
                  <a:pt x="1366436" y="1324390"/>
                </a:lnTo>
                <a:lnTo>
                  <a:pt x="1304890" y="1352660"/>
                </a:lnTo>
                <a:lnTo>
                  <a:pt x="1243284" y="1377328"/>
                </a:lnTo>
                <a:lnTo>
                  <a:pt x="1182187" y="1398640"/>
                </a:lnTo>
                <a:lnTo>
                  <a:pt x="1122168" y="1416840"/>
                </a:lnTo>
                <a:lnTo>
                  <a:pt x="1063796" y="1432172"/>
                </a:lnTo>
                <a:lnTo>
                  <a:pt x="1007638" y="1444883"/>
                </a:lnTo>
                <a:lnTo>
                  <a:pt x="954263" y="1455216"/>
                </a:lnTo>
                <a:lnTo>
                  <a:pt x="904241" y="1463417"/>
                </a:lnTo>
                <a:lnTo>
                  <a:pt x="858139" y="1469729"/>
                </a:lnTo>
                <a:lnTo>
                  <a:pt x="816526" y="1474399"/>
                </a:lnTo>
                <a:lnTo>
                  <a:pt x="749042" y="1479790"/>
                </a:lnTo>
                <a:lnTo>
                  <a:pt x="706337" y="1481546"/>
                </a:lnTo>
                <a:lnTo>
                  <a:pt x="695698" y="1481674"/>
                </a:lnTo>
                <a:lnTo>
                  <a:pt x="627198" y="2489523"/>
                </a:lnTo>
                <a:lnTo>
                  <a:pt x="0" y="11308556"/>
                </a:lnTo>
                <a:lnTo>
                  <a:pt x="2031352" y="11308556"/>
                </a:lnTo>
                <a:lnTo>
                  <a:pt x="3132148" y="3885834"/>
                </a:lnTo>
                <a:lnTo>
                  <a:pt x="5956483" y="3885834"/>
                </a:lnTo>
                <a:lnTo>
                  <a:pt x="5899192" y="3103039"/>
                </a:lnTo>
                <a:lnTo>
                  <a:pt x="2840555" y="3103039"/>
                </a:lnTo>
                <a:lnTo>
                  <a:pt x="2840555" y="595154"/>
                </a:lnTo>
                <a:close/>
              </a:path>
              <a:path w="6499859" h="11308715">
                <a:moveTo>
                  <a:pt x="5956483" y="3885834"/>
                </a:moveTo>
                <a:lnTo>
                  <a:pt x="3132148" y="3885834"/>
                </a:lnTo>
                <a:lnTo>
                  <a:pt x="4412164" y="11308556"/>
                </a:lnTo>
                <a:lnTo>
                  <a:pt x="6499734" y="11308556"/>
                </a:lnTo>
                <a:lnTo>
                  <a:pt x="5956483" y="3885834"/>
                </a:lnTo>
                <a:close/>
              </a:path>
              <a:path w="6499859" h="11308715">
                <a:moveTo>
                  <a:pt x="4553895" y="595154"/>
                </a:moveTo>
                <a:lnTo>
                  <a:pt x="3560732" y="595154"/>
                </a:lnTo>
                <a:lnTo>
                  <a:pt x="3560628" y="2469084"/>
                </a:lnTo>
                <a:lnTo>
                  <a:pt x="3559572" y="2486936"/>
                </a:lnTo>
                <a:lnTo>
                  <a:pt x="3550136" y="2547368"/>
                </a:lnTo>
                <a:lnTo>
                  <a:pt x="3539523" y="2587439"/>
                </a:lnTo>
                <a:lnTo>
                  <a:pt x="3523490" y="2632406"/>
                </a:lnTo>
                <a:lnTo>
                  <a:pt x="3500921" y="2681016"/>
                </a:lnTo>
                <a:lnTo>
                  <a:pt x="3470699" y="2732014"/>
                </a:lnTo>
                <a:lnTo>
                  <a:pt x="3431708" y="2784146"/>
                </a:lnTo>
                <a:lnTo>
                  <a:pt x="3382830" y="2836157"/>
                </a:lnTo>
                <a:lnTo>
                  <a:pt x="3322948" y="2886792"/>
                </a:lnTo>
                <a:lnTo>
                  <a:pt x="3248895" y="2939026"/>
                </a:lnTo>
                <a:lnTo>
                  <a:pt x="3179749" y="2981569"/>
                </a:lnTo>
                <a:lnTo>
                  <a:pt x="3116460" y="3015402"/>
                </a:lnTo>
                <a:lnTo>
                  <a:pt x="3059980" y="3041504"/>
                </a:lnTo>
                <a:lnTo>
                  <a:pt x="3011257" y="3060854"/>
                </a:lnTo>
                <a:lnTo>
                  <a:pt x="2971244" y="3074431"/>
                </a:lnTo>
                <a:lnTo>
                  <a:pt x="2912961" y="3090319"/>
                </a:lnTo>
                <a:lnTo>
                  <a:pt x="2840555" y="3103039"/>
                </a:lnTo>
                <a:lnTo>
                  <a:pt x="5899192" y="3103039"/>
                </a:lnTo>
                <a:lnTo>
                  <a:pt x="5846484" y="2382867"/>
                </a:lnTo>
                <a:lnTo>
                  <a:pt x="5783868" y="1481674"/>
                </a:lnTo>
                <a:lnTo>
                  <a:pt x="5764779" y="1480916"/>
                </a:lnTo>
                <a:lnTo>
                  <a:pt x="5710446" y="1477398"/>
                </a:lnTo>
                <a:lnTo>
                  <a:pt x="5637489" y="1469897"/>
                </a:lnTo>
                <a:lnTo>
                  <a:pt x="5595122" y="1464163"/>
                </a:lnTo>
                <a:lnTo>
                  <a:pt x="5549412" y="1456843"/>
                </a:lnTo>
                <a:lnTo>
                  <a:pt x="5500797" y="1447742"/>
                </a:lnTo>
                <a:lnTo>
                  <a:pt x="5449715" y="1436663"/>
                </a:lnTo>
                <a:lnTo>
                  <a:pt x="5396603" y="1423410"/>
                </a:lnTo>
                <a:lnTo>
                  <a:pt x="5341899" y="1407786"/>
                </a:lnTo>
                <a:lnTo>
                  <a:pt x="5286042" y="1389594"/>
                </a:lnTo>
                <a:lnTo>
                  <a:pt x="5229468" y="1368639"/>
                </a:lnTo>
                <a:lnTo>
                  <a:pt x="5172615" y="1344723"/>
                </a:lnTo>
                <a:lnTo>
                  <a:pt x="5115921" y="1317650"/>
                </a:lnTo>
                <a:lnTo>
                  <a:pt x="5059824" y="1287223"/>
                </a:lnTo>
                <a:lnTo>
                  <a:pt x="5004762" y="1253247"/>
                </a:lnTo>
                <a:lnTo>
                  <a:pt x="4951171" y="1215524"/>
                </a:lnTo>
                <a:lnTo>
                  <a:pt x="4900050" y="1173798"/>
                </a:lnTo>
                <a:lnTo>
                  <a:pt x="4853058" y="1129223"/>
                </a:lnTo>
                <a:lnTo>
                  <a:pt x="4810054" y="1082471"/>
                </a:lnTo>
                <a:lnTo>
                  <a:pt x="4770898" y="1034209"/>
                </a:lnTo>
                <a:lnTo>
                  <a:pt x="4735449" y="985107"/>
                </a:lnTo>
                <a:lnTo>
                  <a:pt x="4703565" y="935835"/>
                </a:lnTo>
                <a:lnTo>
                  <a:pt x="4675108" y="887062"/>
                </a:lnTo>
                <a:lnTo>
                  <a:pt x="4649935" y="839457"/>
                </a:lnTo>
                <a:lnTo>
                  <a:pt x="4627907" y="793689"/>
                </a:lnTo>
                <a:lnTo>
                  <a:pt x="4608882" y="750429"/>
                </a:lnTo>
                <a:lnTo>
                  <a:pt x="4592721" y="710344"/>
                </a:lnTo>
                <a:lnTo>
                  <a:pt x="4579282" y="674105"/>
                </a:lnTo>
                <a:lnTo>
                  <a:pt x="4560010" y="615841"/>
                </a:lnTo>
                <a:lnTo>
                  <a:pt x="4553895" y="595154"/>
                </a:lnTo>
                <a:close/>
              </a:path>
              <a:path w="6499859" h="11308715">
                <a:moveTo>
                  <a:pt x="3432547" y="595154"/>
                </a:moveTo>
                <a:lnTo>
                  <a:pt x="2965807" y="595154"/>
                </a:lnTo>
                <a:lnTo>
                  <a:pt x="2965807" y="2943544"/>
                </a:lnTo>
                <a:lnTo>
                  <a:pt x="3040189" y="2912696"/>
                </a:lnTo>
                <a:lnTo>
                  <a:pt x="3085275" y="2889923"/>
                </a:lnTo>
                <a:lnTo>
                  <a:pt x="3134797" y="2861670"/>
                </a:lnTo>
                <a:lnTo>
                  <a:pt x="3188134" y="2827503"/>
                </a:lnTo>
                <a:lnTo>
                  <a:pt x="3244668" y="2786986"/>
                </a:lnTo>
                <a:lnTo>
                  <a:pt x="3307581" y="2731757"/>
                </a:lnTo>
                <a:lnTo>
                  <a:pt x="3354605" y="2675768"/>
                </a:lnTo>
                <a:lnTo>
                  <a:pt x="3388051" y="2621521"/>
                </a:lnTo>
                <a:lnTo>
                  <a:pt x="3410232" y="2571521"/>
                </a:lnTo>
                <a:lnTo>
                  <a:pt x="3423460" y="2528273"/>
                </a:lnTo>
                <a:lnTo>
                  <a:pt x="3432305" y="2472050"/>
                </a:lnTo>
                <a:lnTo>
                  <a:pt x="3432547" y="2464083"/>
                </a:lnTo>
                <a:lnTo>
                  <a:pt x="3432547" y="595154"/>
                </a:lnTo>
                <a:close/>
              </a:path>
              <a:path w="6499859" h="11308715">
                <a:moveTo>
                  <a:pt x="1807267" y="595154"/>
                </a:moveTo>
                <a:lnTo>
                  <a:pt x="752451" y="595154"/>
                </a:lnTo>
                <a:lnTo>
                  <a:pt x="699615" y="1356427"/>
                </a:lnTo>
                <a:lnTo>
                  <a:pt x="741268" y="1354004"/>
                </a:lnTo>
                <a:lnTo>
                  <a:pt x="808736" y="1347724"/>
                </a:lnTo>
                <a:lnTo>
                  <a:pt x="850517" y="1342500"/>
                </a:lnTo>
                <a:lnTo>
                  <a:pt x="896790" y="1335545"/>
                </a:lnTo>
                <a:lnTo>
                  <a:pt x="946903" y="1326606"/>
                </a:lnTo>
                <a:lnTo>
                  <a:pt x="1000201" y="1315427"/>
                </a:lnTo>
                <a:lnTo>
                  <a:pt x="1056031" y="1301753"/>
                </a:lnTo>
                <a:lnTo>
                  <a:pt x="1113740" y="1285328"/>
                </a:lnTo>
                <a:lnTo>
                  <a:pt x="1172674" y="1265898"/>
                </a:lnTo>
                <a:lnTo>
                  <a:pt x="1232178" y="1243208"/>
                </a:lnTo>
                <a:lnTo>
                  <a:pt x="1291601" y="1217002"/>
                </a:lnTo>
                <a:lnTo>
                  <a:pt x="1350287" y="1187025"/>
                </a:lnTo>
                <a:lnTo>
                  <a:pt x="1407584" y="1153022"/>
                </a:lnTo>
                <a:lnTo>
                  <a:pt x="1462837" y="1114738"/>
                </a:lnTo>
                <a:lnTo>
                  <a:pt x="1509324" y="1076999"/>
                </a:lnTo>
                <a:lnTo>
                  <a:pt x="1552039" y="1036479"/>
                </a:lnTo>
                <a:lnTo>
                  <a:pt x="1591103" y="993834"/>
                </a:lnTo>
                <a:lnTo>
                  <a:pt x="1626636" y="949721"/>
                </a:lnTo>
                <a:lnTo>
                  <a:pt x="1658757" y="904800"/>
                </a:lnTo>
                <a:lnTo>
                  <a:pt x="1687585" y="859725"/>
                </a:lnTo>
                <a:lnTo>
                  <a:pt x="1713242" y="815156"/>
                </a:lnTo>
                <a:lnTo>
                  <a:pt x="1735846" y="771749"/>
                </a:lnTo>
                <a:lnTo>
                  <a:pt x="1755517" y="730161"/>
                </a:lnTo>
                <a:lnTo>
                  <a:pt x="1772374" y="691051"/>
                </a:lnTo>
                <a:lnTo>
                  <a:pt x="1786539" y="655074"/>
                </a:lnTo>
                <a:lnTo>
                  <a:pt x="1807267" y="595154"/>
                </a:lnTo>
                <a:close/>
              </a:path>
              <a:path w="6499859" h="11308715">
                <a:moveTo>
                  <a:pt x="5721242" y="595154"/>
                </a:moveTo>
                <a:lnTo>
                  <a:pt x="4685011" y="595154"/>
                </a:lnTo>
                <a:lnTo>
                  <a:pt x="4694150" y="622890"/>
                </a:lnTo>
                <a:lnTo>
                  <a:pt x="4719891" y="691051"/>
                </a:lnTo>
                <a:lnTo>
                  <a:pt x="4736713" y="730161"/>
                </a:lnTo>
                <a:lnTo>
                  <a:pt x="4756317" y="771749"/>
                </a:lnTo>
                <a:lnTo>
                  <a:pt x="4778813" y="815156"/>
                </a:lnTo>
                <a:lnTo>
                  <a:pt x="4804311" y="859725"/>
                </a:lnTo>
                <a:lnTo>
                  <a:pt x="4832921" y="904800"/>
                </a:lnTo>
                <a:lnTo>
                  <a:pt x="4864753" y="949721"/>
                </a:lnTo>
                <a:lnTo>
                  <a:pt x="4899918" y="993834"/>
                </a:lnTo>
                <a:lnTo>
                  <a:pt x="4938525" y="1036479"/>
                </a:lnTo>
                <a:lnTo>
                  <a:pt x="4980686" y="1076999"/>
                </a:lnTo>
                <a:lnTo>
                  <a:pt x="5026509" y="1114738"/>
                </a:lnTo>
                <a:lnTo>
                  <a:pt x="5078122" y="1150924"/>
                </a:lnTo>
                <a:lnTo>
                  <a:pt x="5131619" y="1183301"/>
                </a:lnTo>
                <a:lnTo>
                  <a:pt x="5186459" y="1212083"/>
                </a:lnTo>
                <a:lnTo>
                  <a:pt x="5242101" y="1237484"/>
                </a:lnTo>
                <a:lnTo>
                  <a:pt x="5298001" y="1259718"/>
                </a:lnTo>
                <a:lnTo>
                  <a:pt x="5353619" y="1278999"/>
                </a:lnTo>
                <a:lnTo>
                  <a:pt x="5408413" y="1295541"/>
                </a:lnTo>
                <a:lnTo>
                  <a:pt x="5461840" y="1309556"/>
                </a:lnTo>
                <a:lnTo>
                  <a:pt x="5513359" y="1321261"/>
                </a:lnTo>
                <a:lnTo>
                  <a:pt x="5562429" y="1330867"/>
                </a:lnTo>
                <a:lnTo>
                  <a:pt x="5608507" y="1338590"/>
                </a:lnTo>
                <a:lnTo>
                  <a:pt x="5651052" y="1344642"/>
                </a:lnTo>
                <a:lnTo>
                  <a:pt x="5689522" y="1349238"/>
                </a:lnTo>
                <a:lnTo>
                  <a:pt x="5752068" y="1354917"/>
                </a:lnTo>
                <a:lnTo>
                  <a:pt x="5775062" y="1356427"/>
                </a:lnTo>
                <a:lnTo>
                  <a:pt x="5721242" y="595154"/>
                </a:lnTo>
                <a:close/>
              </a:path>
            </a:pathLst>
          </a:custGeom>
          <a:solidFill>
            <a:srgbClr val="147ABE"/>
          </a:solidFill>
        </p:spPr>
        <p:txBody>
          <a:bodyPr wrap="square" lIns="0" tIns="0" rIns="0" bIns="0" rtlCol="0"/>
          <a:lstStyle/>
          <a:p>
            <a:endParaRPr sz="1092"/>
          </a:p>
        </p:txBody>
      </p:sp>
    </p:spTree>
    <p:extLst>
      <p:ext uri="{BB962C8B-B14F-4D97-AF65-F5344CB8AC3E}">
        <p14:creationId xmlns:p14="http://schemas.microsoft.com/office/powerpoint/2010/main" val="15989050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966" y="0"/>
            <a:ext cx="7692494" cy="6857615"/>
          </a:xfrm>
          <a:custGeom>
            <a:avLst/>
            <a:gdLst/>
            <a:ahLst/>
            <a:cxnLst/>
            <a:rect l="l" t="t" r="r" b="b"/>
            <a:pathLst>
              <a:path w="8953500" h="11308715">
                <a:moveTo>
                  <a:pt x="0" y="11308556"/>
                </a:moveTo>
                <a:lnTo>
                  <a:pt x="8952937" y="11308556"/>
                </a:lnTo>
                <a:lnTo>
                  <a:pt x="8952937" y="0"/>
                </a:lnTo>
                <a:lnTo>
                  <a:pt x="0" y="0"/>
                </a:lnTo>
                <a:lnTo>
                  <a:pt x="0" y="11308556"/>
                </a:lnTo>
                <a:close/>
              </a:path>
            </a:pathLst>
          </a:custGeom>
          <a:solidFill>
            <a:srgbClr val="59B932">
              <a:alpha val="32778"/>
            </a:srgbClr>
          </a:solidFill>
        </p:spPr>
        <p:txBody>
          <a:bodyPr wrap="square" lIns="0" tIns="0" rIns="0" bIns="0" rtlCol="0"/>
          <a:lstStyle/>
          <a:p>
            <a:endParaRPr sz="1092"/>
          </a:p>
        </p:txBody>
      </p:sp>
      <p:sp>
        <p:nvSpPr>
          <p:cNvPr id="3" name="object 3"/>
          <p:cNvSpPr/>
          <p:nvPr/>
        </p:nvSpPr>
        <p:spPr>
          <a:xfrm>
            <a:off x="10182528" y="0"/>
            <a:ext cx="1435521" cy="6857615"/>
          </a:xfrm>
          <a:custGeom>
            <a:avLst/>
            <a:gdLst/>
            <a:ahLst/>
            <a:cxnLst/>
            <a:rect l="l" t="t" r="r" b="b"/>
            <a:pathLst>
              <a:path w="2367280" h="11308715">
                <a:moveTo>
                  <a:pt x="0" y="11308556"/>
                </a:moveTo>
                <a:lnTo>
                  <a:pt x="2366909" y="11308556"/>
                </a:lnTo>
                <a:lnTo>
                  <a:pt x="2366909" y="0"/>
                </a:lnTo>
                <a:lnTo>
                  <a:pt x="0" y="0"/>
                </a:lnTo>
                <a:lnTo>
                  <a:pt x="0" y="11308556"/>
                </a:lnTo>
                <a:close/>
              </a:path>
            </a:pathLst>
          </a:custGeom>
          <a:solidFill>
            <a:srgbClr val="42B831"/>
          </a:solidFill>
        </p:spPr>
        <p:txBody>
          <a:bodyPr wrap="square" lIns="0" tIns="0" rIns="0" bIns="0" rtlCol="0"/>
          <a:lstStyle/>
          <a:p>
            <a:endParaRPr sz="1092"/>
          </a:p>
        </p:txBody>
      </p:sp>
      <p:sp>
        <p:nvSpPr>
          <p:cNvPr id="5" name="object 5"/>
          <p:cNvSpPr/>
          <p:nvPr/>
        </p:nvSpPr>
        <p:spPr>
          <a:xfrm>
            <a:off x="7676528" y="385"/>
            <a:ext cx="3941521" cy="6857615"/>
          </a:xfrm>
          <a:custGeom>
            <a:avLst/>
            <a:gdLst/>
            <a:ahLst/>
            <a:cxnLst/>
            <a:rect l="l" t="t" r="r" b="b"/>
            <a:pathLst>
              <a:path w="6499859" h="11308715">
                <a:moveTo>
                  <a:pt x="2837623" y="0"/>
                </a:moveTo>
                <a:lnTo>
                  <a:pt x="792348" y="0"/>
                </a:lnTo>
                <a:lnTo>
                  <a:pt x="786690" y="72647"/>
                </a:lnTo>
                <a:lnTo>
                  <a:pt x="762230" y="479692"/>
                </a:lnTo>
                <a:lnTo>
                  <a:pt x="2837623" y="479692"/>
                </a:lnTo>
                <a:lnTo>
                  <a:pt x="2837623" y="0"/>
                </a:lnTo>
                <a:close/>
              </a:path>
              <a:path w="6499859" h="11308715">
                <a:moveTo>
                  <a:pt x="5679214" y="0"/>
                </a:moveTo>
                <a:lnTo>
                  <a:pt x="2962865" y="0"/>
                </a:lnTo>
                <a:lnTo>
                  <a:pt x="2962865" y="479692"/>
                </a:lnTo>
                <a:lnTo>
                  <a:pt x="5712436" y="479692"/>
                </a:lnTo>
                <a:lnTo>
                  <a:pt x="5701931" y="329005"/>
                </a:lnTo>
                <a:lnTo>
                  <a:pt x="3213360" y="329005"/>
                </a:lnTo>
                <a:lnTo>
                  <a:pt x="3179941" y="321850"/>
                </a:lnTo>
                <a:lnTo>
                  <a:pt x="3152206" y="302586"/>
                </a:lnTo>
                <a:lnTo>
                  <a:pt x="3133277" y="274517"/>
                </a:lnTo>
                <a:lnTo>
                  <a:pt x="3126274" y="240945"/>
                </a:lnTo>
                <a:lnTo>
                  <a:pt x="3133275" y="207521"/>
                </a:lnTo>
                <a:lnTo>
                  <a:pt x="3152202" y="179787"/>
                </a:lnTo>
                <a:lnTo>
                  <a:pt x="3179936" y="160860"/>
                </a:lnTo>
                <a:lnTo>
                  <a:pt x="3213360" y="153859"/>
                </a:lnTo>
                <a:lnTo>
                  <a:pt x="5689721" y="153859"/>
                </a:lnTo>
                <a:lnTo>
                  <a:pt x="5684060" y="72647"/>
                </a:lnTo>
                <a:lnTo>
                  <a:pt x="5679214" y="0"/>
                </a:lnTo>
                <a:close/>
              </a:path>
              <a:path w="6499859" h="11308715">
                <a:moveTo>
                  <a:pt x="5689721" y="153859"/>
                </a:moveTo>
                <a:lnTo>
                  <a:pt x="3213360" y="153859"/>
                </a:lnTo>
                <a:lnTo>
                  <a:pt x="3246937" y="160860"/>
                </a:lnTo>
                <a:lnTo>
                  <a:pt x="3275010" y="179787"/>
                </a:lnTo>
                <a:lnTo>
                  <a:pt x="3294275" y="207521"/>
                </a:lnTo>
                <a:lnTo>
                  <a:pt x="3301431" y="240945"/>
                </a:lnTo>
                <a:lnTo>
                  <a:pt x="3294275" y="274517"/>
                </a:lnTo>
                <a:lnTo>
                  <a:pt x="3275010" y="302586"/>
                </a:lnTo>
                <a:lnTo>
                  <a:pt x="3246937" y="321850"/>
                </a:lnTo>
                <a:lnTo>
                  <a:pt x="3213360" y="329005"/>
                </a:lnTo>
                <a:lnTo>
                  <a:pt x="5701931" y="329005"/>
                </a:lnTo>
                <a:lnTo>
                  <a:pt x="5689721" y="153859"/>
                </a:lnTo>
                <a:close/>
              </a:path>
              <a:path w="6499859" h="11308715">
                <a:moveTo>
                  <a:pt x="2840555" y="595154"/>
                </a:moveTo>
                <a:lnTo>
                  <a:pt x="1942299" y="595154"/>
                </a:lnTo>
                <a:lnTo>
                  <a:pt x="1936186" y="616384"/>
                </a:lnTo>
                <a:lnTo>
                  <a:pt x="1927772" y="643318"/>
                </a:lnTo>
                <a:lnTo>
                  <a:pt x="1903476" y="711686"/>
                </a:lnTo>
                <a:lnTo>
                  <a:pt x="1887315" y="751815"/>
                </a:lnTo>
                <a:lnTo>
                  <a:pt x="1868290" y="795037"/>
                </a:lnTo>
                <a:lnTo>
                  <a:pt x="1846261" y="840700"/>
                </a:lnTo>
                <a:lnTo>
                  <a:pt x="1821088" y="888149"/>
                </a:lnTo>
                <a:lnTo>
                  <a:pt x="1792630" y="936734"/>
                </a:lnTo>
                <a:lnTo>
                  <a:pt x="1760746" y="985801"/>
                </a:lnTo>
                <a:lnTo>
                  <a:pt x="1725297" y="1034697"/>
                </a:lnTo>
                <a:lnTo>
                  <a:pt x="1686142" y="1082770"/>
                </a:lnTo>
                <a:lnTo>
                  <a:pt x="1643140" y="1129368"/>
                </a:lnTo>
                <a:lnTo>
                  <a:pt x="1596151" y="1173836"/>
                </a:lnTo>
                <a:lnTo>
                  <a:pt x="1545034" y="1215524"/>
                </a:lnTo>
                <a:lnTo>
                  <a:pt x="1487077" y="1256067"/>
                </a:lnTo>
                <a:lnTo>
                  <a:pt x="1427355" y="1292274"/>
                </a:lnTo>
                <a:lnTo>
                  <a:pt x="1366436" y="1324390"/>
                </a:lnTo>
                <a:lnTo>
                  <a:pt x="1304890" y="1352660"/>
                </a:lnTo>
                <a:lnTo>
                  <a:pt x="1243284" y="1377328"/>
                </a:lnTo>
                <a:lnTo>
                  <a:pt x="1182187" y="1398640"/>
                </a:lnTo>
                <a:lnTo>
                  <a:pt x="1122168" y="1416840"/>
                </a:lnTo>
                <a:lnTo>
                  <a:pt x="1063796" y="1432172"/>
                </a:lnTo>
                <a:lnTo>
                  <a:pt x="1007638" y="1444883"/>
                </a:lnTo>
                <a:lnTo>
                  <a:pt x="954263" y="1455216"/>
                </a:lnTo>
                <a:lnTo>
                  <a:pt x="904241" y="1463417"/>
                </a:lnTo>
                <a:lnTo>
                  <a:pt x="858139" y="1469729"/>
                </a:lnTo>
                <a:lnTo>
                  <a:pt x="816526" y="1474399"/>
                </a:lnTo>
                <a:lnTo>
                  <a:pt x="749042" y="1479790"/>
                </a:lnTo>
                <a:lnTo>
                  <a:pt x="706337" y="1481546"/>
                </a:lnTo>
                <a:lnTo>
                  <a:pt x="695698" y="1481674"/>
                </a:lnTo>
                <a:lnTo>
                  <a:pt x="627198" y="2489523"/>
                </a:lnTo>
                <a:lnTo>
                  <a:pt x="0" y="11308556"/>
                </a:lnTo>
                <a:lnTo>
                  <a:pt x="2031352" y="11308556"/>
                </a:lnTo>
                <a:lnTo>
                  <a:pt x="3132148" y="3885834"/>
                </a:lnTo>
                <a:lnTo>
                  <a:pt x="5956483" y="3885834"/>
                </a:lnTo>
                <a:lnTo>
                  <a:pt x="5899192" y="3103039"/>
                </a:lnTo>
                <a:lnTo>
                  <a:pt x="2840555" y="3103039"/>
                </a:lnTo>
                <a:lnTo>
                  <a:pt x="2840555" y="595154"/>
                </a:lnTo>
                <a:close/>
              </a:path>
              <a:path w="6499859" h="11308715">
                <a:moveTo>
                  <a:pt x="5956483" y="3885834"/>
                </a:moveTo>
                <a:lnTo>
                  <a:pt x="3132148" y="3885834"/>
                </a:lnTo>
                <a:lnTo>
                  <a:pt x="4412164" y="11308556"/>
                </a:lnTo>
                <a:lnTo>
                  <a:pt x="6499734" y="11308556"/>
                </a:lnTo>
                <a:lnTo>
                  <a:pt x="5956483" y="3885834"/>
                </a:lnTo>
                <a:close/>
              </a:path>
              <a:path w="6499859" h="11308715">
                <a:moveTo>
                  <a:pt x="4553895" y="595154"/>
                </a:moveTo>
                <a:lnTo>
                  <a:pt x="3560732" y="595154"/>
                </a:lnTo>
                <a:lnTo>
                  <a:pt x="3560628" y="2469084"/>
                </a:lnTo>
                <a:lnTo>
                  <a:pt x="3559572" y="2486936"/>
                </a:lnTo>
                <a:lnTo>
                  <a:pt x="3550136" y="2547368"/>
                </a:lnTo>
                <a:lnTo>
                  <a:pt x="3539523" y="2587439"/>
                </a:lnTo>
                <a:lnTo>
                  <a:pt x="3523490" y="2632406"/>
                </a:lnTo>
                <a:lnTo>
                  <a:pt x="3500921" y="2681016"/>
                </a:lnTo>
                <a:lnTo>
                  <a:pt x="3470699" y="2732014"/>
                </a:lnTo>
                <a:lnTo>
                  <a:pt x="3431708" y="2784146"/>
                </a:lnTo>
                <a:lnTo>
                  <a:pt x="3382830" y="2836157"/>
                </a:lnTo>
                <a:lnTo>
                  <a:pt x="3322948" y="2886792"/>
                </a:lnTo>
                <a:lnTo>
                  <a:pt x="3248895" y="2939026"/>
                </a:lnTo>
                <a:lnTo>
                  <a:pt x="3179749" y="2981569"/>
                </a:lnTo>
                <a:lnTo>
                  <a:pt x="3116460" y="3015402"/>
                </a:lnTo>
                <a:lnTo>
                  <a:pt x="3059980" y="3041504"/>
                </a:lnTo>
                <a:lnTo>
                  <a:pt x="3011257" y="3060854"/>
                </a:lnTo>
                <a:lnTo>
                  <a:pt x="2971244" y="3074431"/>
                </a:lnTo>
                <a:lnTo>
                  <a:pt x="2912961" y="3090319"/>
                </a:lnTo>
                <a:lnTo>
                  <a:pt x="2840555" y="3103039"/>
                </a:lnTo>
                <a:lnTo>
                  <a:pt x="5899192" y="3103039"/>
                </a:lnTo>
                <a:lnTo>
                  <a:pt x="5846484" y="2382867"/>
                </a:lnTo>
                <a:lnTo>
                  <a:pt x="5783868" y="1481674"/>
                </a:lnTo>
                <a:lnTo>
                  <a:pt x="5764779" y="1480916"/>
                </a:lnTo>
                <a:lnTo>
                  <a:pt x="5710446" y="1477398"/>
                </a:lnTo>
                <a:lnTo>
                  <a:pt x="5637489" y="1469897"/>
                </a:lnTo>
                <a:lnTo>
                  <a:pt x="5595122" y="1464163"/>
                </a:lnTo>
                <a:lnTo>
                  <a:pt x="5549412" y="1456843"/>
                </a:lnTo>
                <a:lnTo>
                  <a:pt x="5500797" y="1447742"/>
                </a:lnTo>
                <a:lnTo>
                  <a:pt x="5449715" y="1436663"/>
                </a:lnTo>
                <a:lnTo>
                  <a:pt x="5396603" y="1423410"/>
                </a:lnTo>
                <a:lnTo>
                  <a:pt x="5341899" y="1407786"/>
                </a:lnTo>
                <a:lnTo>
                  <a:pt x="5286042" y="1389594"/>
                </a:lnTo>
                <a:lnTo>
                  <a:pt x="5229468" y="1368639"/>
                </a:lnTo>
                <a:lnTo>
                  <a:pt x="5172615" y="1344723"/>
                </a:lnTo>
                <a:lnTo>
                  <a:pt x="5115921" y="1317650"/>
                </a:lnTo>
                <a:lnTo>
                  <a:pt x="5059824" y="1287223"/>
                </a:lnTo>
                <a:lnTo>
                  <a:pt x="5004762" y="1253247"/>
                </a:lnTo>
                <a:lnTo>
                  <a:pt x="4951171" y="1215524"/>
                </a:lnTo>
                <a:lnTo>
                  <a:pt x="4900050" y="1173798"/>
                </a:lnTo>
                <a:lnTo>
                  <a:pt x="4853058" y="1129223"/>
                </a:lnTo>
                <a:lnTo>
                  <a:pt x="4810054" y="1082471"/>
                </a:lnTo>
                <a:lnTo>
                  <a:pt x="4770898" y="1034209"/>
                </a:lnTo>
                <a:lnTo>
                  <a:pt x="4735449" y="985107"/>
                </a:lnTo>
                <a:lnTo>
                  <a:pt x="4703565" y="935835"/>
                </a:lnTo>
                <a:lnTo>
                  <a:pt x="4675108" y="887062"/>
                </a:lnTo>
                <a:lnTo>
                  <a:pt x="4649935" y="839457"/>
                </a:lnTo>
                <a:lnTo>
                  <a:pt x="4627907" y="793689"/>
                </a:lnTo>
                <a:lnTo>
                  <a:pt x="4608882" y="750429"/>
                </a:lnTo>
                <a:lnTo>
                  <a:pt x="4592721" y="710344"/>
                </a:lnTo>
                <a:lnTo>
                  <a:pt x="4579282" y="674105"/>
                </a:lnTo>
                <a:lnTo>
                  <a:pt x="4560010" y="615841"/>
                </a:lnTo>
                <a:lnTo>
                  <a:pt x="4553895" y="595154"/>
                </a:lnTo>
                <a:close/>
              </a:path>
              <a:path w="6499859" h="11308715">
                <a:moveTo>
                  <a:pt x="3432547" y="595154"/>
                </a:moveTo>
                <a:lnTo>
                  <a:pt x="2965807" y="595154"/>
                </a:lnTo>
                <a:lnTo>
                  <a:pt x="2965807" y="2943544"/>
                </a:lnTo>
                <a:lnTo>
                  <a:pt x="3040189" y="2912696"/>
                </a:lnTo>
                <a:lnTo>
                  <a:pt x="3085275" y="2889923"/>
                </a:lnTo>
                <a:lnTo>
                  <a:pt x="3134797" y="2861670"/>
                </a:lnTo>
                <a:lnTo>
                  <a:pt x="3188134" y="2827503"/>
                </a:lnTo>
                <a:lnTo>
                  <a:pt x="3244668" y="2786986"/>
                </a:lnTo>
                <a:lnTo>
                  <a:pt x="3307581" y="2731757"/>
                </a:lnTo>
                <a:lnTo>
                  <a:pt x="3354605" y="2675768"/>
                </a:lnTo>
                <a:lnTo>
                  <a:pt x="3388051" y="2621521"/>
                </a:lnTo>
                <a:lnTo>
                  <a:pt x="3410232" y="2571521"/>
                </a:lnTo>
                <a:lnTo>
                  <a:pt x="3423460" y="2528273"/>
                </a:lnTo>
                <a:lnTo>
                  <a:pt x="3432305" y="2472050"/>
                </a:lnTo>
                <a:lnTo>
                  <a:pt x="3432547" y="2464083"/>
                </a:lnTo>
                <a:lnTo>
                  <a:pt x="3432547" y="595154"/>
                </a:lnTo>
                <a:close/>
              </a:path>
              <a:path w="6499859" h="11308715">
                <a:moveTo>
                  <a:pt x="1807267" y="595154"/>
                </a:moveTo>
                <a:lnTo>
                  <a:pt x="752451" y="595154"/>
                </a:lnTo>
                <a:lnTo>
                  <a:pt x="699615" y="1356427"/>
                </a:lnTo>
                <a:lnTo>
                  <a:pt x="741268" y="1354004"/>
                </a:lnTo>
                <a:lnTo>
                  <a:pt x="808736" y="1347724"/>
                </a:lnTo>
                <a:lnTo>
                  <a:pt x="850517" y="1342500"/>
                </a:lnTo>
                <a:lnTo>
                  <a:pt x="896790" y="1335545"/>
                </a:lnTo>
                <a:lnTo>
                  <a:pt x="946903" y="1326606"/>
                </a:lnTo>
                <a:lnTo>
                  <a:pt x="1000201" y="1315427"/>
                </a:lnTo>
                <a:lnTo>
                  <a:pt x="1056031" y="1301753"/>
                </a:lnTo>
                <a:lnTo>
                  <a:pt x="1113740" y="1285328"/>
                </a:lnTo>
                <a:lnTo>
                  <a:pt x="1172674" y="1265898"/>
                </a:lnTo>
                <a:lnTo>
                  <a:pt x="1232178" y="1243208"/>
                </a:lnTo>
                <a:lnTo>
                  <a:pt x="1291601" y="1217002"/>
                </a:lnTo>
                <a:lnTo>
                  <a:pt x="1350287" y="1187025"/>
                </a:lnTo>
                <a:lnTo>
                  <a:pt x="1407584" y="1153022"/>
                </a:lnTo>
                <a:lnTo>
                  <a:pt x="1462837" y="1114738"/>
                </a:lnTo>
                <a:lnTo>
                  <a:pt x="1509324" y="1076999"/>
                </a:lnTo>
                <a:lnTo>
                  <a:pt x="1552039" y="1036479"/>
                </a:lnTo>
                <a:lnTo>
                  <a:pt x="1591103" y="993834"/>
                </a:lnTo>
                <a:lnTo>
                  <a:pt x="1626636" y="949721"/>
                </a:lnTo>
                <a:lnTo>
                  <a:pt x="1658757" y="904800"/>
                </a:lnTo>
                <a:lnTo>
                  <a:pt x="1687585" y="859725"/>
                </a:lnTo>
                <a:lnTo>
                  <a:pt x="1713242" y="815156"/>
                </a:lnTo>
                <a:lnTo>
                  <a:pt x="1735846" y="771749"/>
                </a:lnTo>
                <a:lnTo>
                  <a:pt x="1755517" y="730161"/>
                </a:lnTo>
                <a:lnTo>
                  <a:pt x="1772374" y="691051"/>
                </a:lnTo>
                <a:lnTo>
                  <a:pt x="1786539" y="655074"/>
                </a:lnTo>
                <a:lnTo>
                  <a:pt x="1807267" y="595154"/>
                </a:lnTo>
                <a:close/>
              </a:path>
              <a:path w="6499859" h="11308715">
                <a:moveTo>
                  <a:pt x="5721242" y="595154"/>
                </a:moveTo>
                <a:lnTo>
                  <a:pt x="4685011" y="595154"/>
                </a:lnTo>
                <a:lnTo>
                  <a:pt x="4694150" y="622890"/>
                </a:lnTo>
                <a:lnTo>
                  <a:pt x="4719891" y="691051"/>
                </a:lnTo>
                <a:lnTo>
                  <a:pt x="4736713" y="730161"/>
                </a:lnTo>
                <a:lnTo>
                  <a:pt x="4756317" y="771749"/>
                </a:lnTo>
                <a:lnTo>
                  <a:pt x="4778813" y="815156"/>
                </a:lnTo>
                <a:lnTo>
                  <a:pt x="4804311" y="859725"/>
                </a:lnTo>
                <a:lnTo>
                  <a:pt x="4832921" y="904800"/>
                </a:lnTo>
                <a:lnTo>
                  <a:pt x="4864753" y="949721"/>
                </a:lnTo>
                <a:lnTo>
                  <a:pt x="4899918" y="993834"/>
                </a:lnTo>
                <a:lnTo>
                  <a:pt x="4938525" y="1036479"/>
                </a:lnTo>
                <a:lnTo>
                  <a:pt x="4980686" y="1076999"/>
                </a:lnTo>
                <a:lnTo>
                  <a:pt x="5026509" y="1114738"/>
                </a:lnTo>
                <a:lnTo>
                  <a:pt x="5078122" y="1150924"/>
                </a:lnTo>
                <a:lnTo>
                  <a:pt x="5131619" y="1183301"/>
                </a:lnTo>
                <a:lnTo>
                  <a:pt x="5186459" y="1212083"/>
                </a:lnTo>
                <a:lnTo>
                  <a:pt x="5242101" y="1237484"/>
                </a:lnTo>
                <a:lnTo>
                  <a:pt x="5298001" y="1259718"/>
                </a:lnTo>
                <a:lnTo>
                  <a:pt x="5353619" y="1278999"/>
                </a:lnTo>
                <a:lnTo>
                  <a:pt x="5408413" y="1295541"/>
                </a:lnTo>
                <a:lnTo>
                  <a:pt x="5461840" y="1309556"/>
                </a:lnTo>
                <a:lnTo>
                  <a:pt x="5513359" y="1321261"/>
                </a:lnTo>
                <a:lnTo>
                  <a:pt x="5562429" y="1330867"/>
                </a:lnTo>
                <a:lnTo>
                  <a:pt x="5608507" y="1338590"/>
                </a:lnTo>
                <a:lnTo>
                  <a:pt x="5651052" y="1344642"/>
                </a:lnTo>
                <a:lnTo>
                  <a:pt x="5689522" y="1349238"/>
                </a:lnTo>
                <a:lnTo>
                  <a:pt x="5752068" y="1354917"/>
                </a:lnTo>
                <a:lnTo>
                  <a:pt x="5775062" y="1356427"/>
                </a:lnTo>
                <a:lnTo>
                  <a:pt x="5721242" y="595154"/>
                </a:lnTo>
                <a:close/>
              </a:path>
            </a:pathLst>
          </a:custGeom>
          <a:solidFill>
            <a:srgbClr val="147ABE">
              <a:alpha val="65000"/>
            </a:srgbClr>
          </a:solidFill>
        </p:spPr>
        <p:txBody>
          <a:bodyPr wrap="square" lIns="0" tIns="0" rIns="0" bIns="0" rtlCol="0"/>
          <a:lstStyle/>
          <a:p>
            <a:endParaRPr sz="1092"/>
          </a:p>
        </p:txBody>
      </p:sp>
      <p:sp>
        <p:nvSpPr>
          <p:cNvPr id="7" name="object 7"/>
          <p:cNvSpPr txBox="1"/>
          <p:nvPr/>
        </p:nvSpPr>
        <p:spPr>
          <a:xfrm>
            <a:off x="561699" y="537947"/>
            <a:ext cx="6452235" cy="3713530"/>
          </a:xfrm>
          <a:prstGeom prst="rect">
            <a:avLst/>
          </a:prstGeom>
        </p:spPr>
        <p:txBody>
          <a:bodyPr vert="horz" wrap="square" lIns="0" tIns="7316" rIns="0" bIns="0" rtlCol="0">
            <a:spAutoFit/>
          </a:bodyPr>
          <a:lstStyle/>
          <a:p>
            <a:pPr marL="7701">
              <a:lnSpc>
                <a:spcPts val="4800"/>
              </a:lnSpc>
              <a:spcBef>
                <a:spcPts val="58"/>
              </a:spcBef>
            </a:pPr>
            <a:r>
              <a:rPr lang="fr-CA" sz="4002" b="1" dirty="0">
                <a:cs typeface="Arial" panose="020B0604020202020204" pitchFamily="34" charset="0"/>
              </a:rPr>
              <a:t>QUESTION 15</a:t>
            </a:r>
          </a:p>
          <a:p>
            <a:pPr marL="7701">
              <a:lnSpc>
                <a:spcPts val="4800"/>
              </a:lnSpc>
              <a:spcBef>
                <a:spcPts val="58"/>
              </a:spcBef>
            </a:pPr>
            <a:r>
              <a:rPr lang="fr-CA" sz="4002" dirty="0">
                <a:cs typeface="Arial" panose="020B0604020202020204" pitchFamily="34" charset="0"/>
              </a:rPr>
              <a:t>Complétez la phrase suivante : « La production de textile utilise ___% de l’eau potable disponible dans le monde. » </a:t>
            </a:r>
            <a:endParaRPr sz="4002" dirty="0">
              <a:cs typeface="Arial" panose="020B0604020202020204" pitchFamily="34" charset="0"/>
            </a:endParaRPr>
          </a:p>
        </p:txBody>
      </p:sp>
      <p:sp>
        <p:nvSpPr>
          <p:cNvPr id="9" name="object 9"/>
          <p:cNvSpPr txBox="1"/>
          <p:nvPr/>
        </p:nvSpPr>
        <p:spPr>
          <a:xfrm>
            <a:off x="1351913" y="4471097"/>
            <a:ext cx="2478368" cy="1879695"/>
          </a:xfrm>
          <a:prstGeom prst="rect">
            <a:avLst/>
          </a:prstGeom>
        </p:spPr>
        <p:txBody>
          <a:bodyPr vert="horz" wrap="square" lIns="0" tIns="7316" rIns="0" bIns="0" rtlCol="0">
            <a:spAutoFit/>
          </a:bodyPr>
          <a:lstStyle/>
          <a:p>
            <a:pPr marL="7701" indent="-693115">
              <a:lnSpc>
                <a:spcPts val="4800"/>
              </a:lnSpc>
              <a:spcBef>
                <a:spcPts val="58"/>
              </a:spcBef>
              <a:buFont typeface="+mj-lt"/>
              <a:buAutoNum type="alphaLcParenR"/>
              <a:tabLst>
                <a:tab pos="692730" algn="l"/>
                <a:tab pos="693115" algn="l"/>
              </a:tabLst>
            </a:pPr>
            <a:r>
              <a:rPr lang="fr-CA" sz="4002" b="1" dirty="0">
                <a:cs typeface="Arial" panose="020B0604020202020204" pitchFamily="34" charset="0"/>
              </a:rPr>
              <a:t>3 %</a:t>
            </a:r>
            <a:endParaRPr sz="4002" b="1" dirty="0">
              <a:cs typeface="Arial" panose="020B0604020202020204" pitchFamily="34" charset="0"/>
            </a:endParaRPr>
          </a:p>
          <a:p>
            <a:pPr marL="7701" indent="-693115">
              <a:lnSpc>
                <a:spcPts val="4800"/>
              </a:lnSpc>
              <a:spcBef>
                <a:spcPts val="58"/>
              </a:spcBef>
              <a:buFont typeface="+mj-lt"/>
              <a:buAutoNum type="alphaLcParenR"/>
              <a:tabLst>
                <a:tab pos="692730" algn="l"/>
                <a:tab pos="693115" algn="l"/>
              </a:tabLst>
            </a:pPr>
            <a:r>
              <a:rPr lang="fr-CA" sz="4002" b="1" dirty="0">
                <a:cs typeface="Arial" panose="020B0604020202020204" pitchFamily="34" charset="0"/>
              </a:rPr>
              <a:t>4 %</a:t>
            </a:r>
          </a:p>
          <a:p>
            <a:pPr marL="7701" indent="-693115">
              <a:lnSpc>
                <a:spcPts val="4800"/>
              </a:lnSpc>
              <a:spcBef>
                <a:spcPts val="58"/>
              </a:spcBef>
              <a:buFont typeface="+mj-lt"/>
              <a:buAutoNum type="alphaLcParenR"/>
              <a:tabLst>
                <a:tab pos="692730" algn="l"/>
                <a:tab pos="693115" algn="l"/>
              </a:tabLst>
            </a:pPr>
            <a:r>
              <a:rPr lang="fr-CA" sz="4002" b="1" dirty="0">
                <a:cs typeface="Arial" panose="020B0604020202020204" pitchFamily="34" charset="0"/>
              </a:rPr>
              <a:t>6 %</a:t>
            </a:r>
            <a:endParaRPr sz="4002" b="1" dirty="0">
              <a:cs typeface="Arial" panose="020B0604020202020204" pitchFamily="34" charset="0"/>
            </a:endParaRPr>
          </a:p>
        </p:txBody>
      </p:sp>
      <p:pic>
        <p:nvPicPr>
          <p:cNvPr id="6" name="Image 5" descr="Une image contenant eau, goutte, Bruine, fluide&#10;&#10;Description générée automatiquement">
            <a:extLst>
              <a:ext uri="{FF2B5EF4-FFF2-40B4-BE49-F238E27FC236}">
                <a16:creationId xmlns:a16="http://schemas.microsoft.com/office/drawing/2014/main" id="{748A29FE-FDF9-0662-7598-A424799700E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88129" y="3829842"/>
            <a:ext cx="3525805" cy="2520950"/>
          </a:xfrm>
          <a:prstGeom prst="rect">
            <a:avLst/>
          </a:prstGeom>
        </p:spPr>
      </p:pic>
      <p:sp>
        <p:nvSpPr>
          <p:cNvPr id="10" name="ZoneTexte 9">
            <a:extLst>
              <a:ext uri="{FF2B5EF4-FFF2-40B4-BE49-F238E27FC236}">
                <a16:creationId xmlns:a16="http://schemas.microsoft.com/office/drawing/2014/main" id="{009A68AA-69D3-E82F-5E31-2F5270DA3A2B}"/>
              </a:ext>
            </a:extLst>
          </p:cNvPr>
          <p:cNvSpPr txBox="1"/>
          <p:nvPr/>
        </p:nvSpPr>
        <p:spPr>
          <a:xfrm>
            <a:off x="4330194" y="6443823"/>
            <a:ext cx="1769845" cy="204351"/>
          </a:xfrm>
          <a:prstGeom prst="rect">
            <a:avLst/>
          </a:prstGeom>
          <a:noFill/>
        </p:spPr>
        <p:txBody>
          <a:bodyPr wrap="square" rtlCol="0">
            <a:spAutoFit/>
          </a:bodyPr>
          <a:lstStyle/>
          <a:p>
            <a:pPr algn="ctr"/>
            <a:r>
              <a:rPr lang="fr-CA" sz="728" dirty="0"/>
              <a:t>Source image : Doug88888</a:t>
            </a:r>
          </a:p>
        </p:txBody>
      </p:sp>
    </p:spTree>
    <p:extLst>
      <p:ext uri="{BB962C8B-B14F-4D97-AF65-F5344CB8AC3E}">
        <p14:creationId xmlns:p14="http://schemas.microsoft.com/office/powerpoint/2010/main" val="34480520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966" y="0"/>
            <a:ext cx="7692494" cy="6857615"/>
          </a:xfrm>
          <a:custGeom>
            <a:avLst/>
            <a:gdLst/>
            <a:ahLst/>
            <a:cxnLst/>
            <a:rect l="l" t="t" r="r" b="b"/>
            <a:pathLst>
              <a:path w="8953500" h="11308715">
                <a:moveTo>
                  <a:pt x="0" y="11308556"/>
                </a:moveTo>
                <a:lnTo>
                  <a:pt x="8952937" y="11308556"/>
                </a:lnTo>
                <a:lnTo>
                  <a:pt x="8952937" y="0"/>
                </a:lnTo>
                <a:lnTo>
                  <a:pt x="0" y="0"/>
                </a:lnTo>
                <a:lnTo>
                  <a:pt x="0" y="11308556"/>
                </a:lnTo>
                <a:close/>
              </a:path>
            </a:pathLst>
          </a:custGeom>
          <a:solidFill>
            <a:srgbClr val="59B932">
              <a:alpha val="32778"/>
            </a:srgbClr>
          </a:solidFill>
        </p:spPr>
        <p:txBody>
          <a:bodyPr wrap="square" lIns="0" tIns="0" rIns="0" bIns="0" rtlCol="0"/>
          <a:lstStyle/>
          <a:p>
            <a:endParaRPr sz="1092"/>
          </a:p>
        </p:txBody>
      </p:sp>
      <p:sp>
        <p:nvSpPr>
          <p:cNvPr id="3" name="object 3"/>
          <p:cNvSpPr/>
          <p:nvPr/>
        </p:nvSpPr>
        <p:spPr>
          <a:xfrm>
            <a:off x="10182528" y="0"/>
            <a:ext cx="1435521" cy="6857615"/>
          </a:xfrm>
          <a:custGeom>
            <a:avLst/>
            <a:gdLst/>
            <a:ahLst/>
            <a:cxnLst/>
            <a:rect l="l" t="t" r="r" b="b"/>
            <a:pathLst>
              <a:path w="2367280" h="11308715">
                <a:moveTo>
                  <a:pt x="0" y="11308556"/>
                </a:moveTo>
                <a:lnTo>
                  <a:pt x="2366909" y="11308556"/>
                </a:lnTo>
                <a:lnTo>
                  <a:pt x="2366909" y="0"/>
                </a:lnTo>
                <a:lnTo>
                  <a:pt x="0" y="0"/>
                </a:lnTo>
                <a:lnTo>
                  <a:pt x="0" y="11308556"/>
                </a:lnTo>
                <a:close/>
              </a:path>
            </a:pathLst>
          </a:custGeom>
          <a:solidFill>
            <a:srgbClr val="42B831"/>
          </a:solidFill>
        </p:spPr>
        <p:txBody>
          <a:bodyPr wrap="square" lIns="0" tIns="0" rIns="0" bIns="0" rtlCol="0"/>
          <a:lstStyle/>
          <a:p>
            <a:endParaRPr sz="1092"/>
          </a:p>
        </p:txBody>
      </p:sp>
      <p:sp>
        <p:nvSpPr>
          <p:cNvPr id="5" name="object 5"/>
          <p:cNvSpPr/>
          <p:nvPr/>
        </p:nvSpPr>
        <p:spPr>
          <a:xfrm>
            <a:off x="7676528" y="385"/>
            <a:ext cx="3941521" cy="6857615"/>
          </a:xfrm>
          <a:custGeom>
            <a:avLst/>
            <a:gdLst/>
            <a:ahLst/>
            <a:cxnLst/>
            <a:rect l="l" t="t" r="r" b="b"/>
            <a:pathLst>
              <a:path w="6499859" h="11308715">
                <a:moveTo>
                  <a:pt x="2837623" y="0"/>
                </a:moveTo>
                <a:lnTo>
                  <a:pt x="792348" y="0"/>
                </a:lnTo>
                <a:lnTo>
                  <a:pt x="786690" y="72647"/>
                </a:lnTo>
                <a:lnTo>
                  <a:pt x="762230" y="479692"/>
                </a:lnTo>
                <a:lnTo>
                  <a:pt x="2837623" y="479692"/>
                </a:lnTo>
                <a:lnTo>
                  <a:pt x="2837623" y="0"/>
                </a:lnTo>
                <a:close/>
              </a:path>
              <a:path w="6499859" h="11308715">
                <a:moveTo>
                  <a:pt x="5679214" y="0"/>
                </a:moveTo>
                <a:lnTo>
                  <a:pt x="2962865" y="0"/>
                </a:lnTo>
                <a:lnTo>
                  <a:pt x="2962865" y="479692"/>
                </a:lnTo>
                <a:lnTo>
                  <a:pt x="5712436" y="479692"/>
                </a:lnTo>
                <a:lnTo>
                  <a:pt x="5701931" y="329005"/>
                </a:lnTo>
                <a:lnTo>
                  <a:pt x="3213360" y="329005"/>
                </a:lnTo>
                <a:lnTo>
                  <a:pt x="3179941" y="321850"/>
                </a:lnTo>
                <a:lnTo>
                  <a:pt x="3152206" y="302586"/>
                </a:lnTo>
                <a:lnTo>
                  <a:pt x="3133277" y="274517"/>
                </a:lnTo>
                <a:lnTo>
                  <a:pt x="3126274" y="240945"/>
                </a:lnTo>
                <a:lnTo>
                  <a:pt x="3133275" y="207521"/>
                </a:lnTo>
                <a:lnTo>
                  <a:pt x="3152202" y="179787"/>
                </a:lnTo>
                <a:lnTo>
                  <a:pt x="3179936" y="160860"/>
                </a:lnTo>
                <a:lnTo>
                  <a:pt x="3213360" y="153859"/>
                </a:lnTo>
                <a:lnTo>
                  <a:pt x="5689721" y="153859"/>
                </a:lnTo>
                <a:lnTo>
                  <a:pt x="5684060" y="72647"/>
                </a:lnTo>
                <a:lnTo>
                  <a:pt x="5679214" y="0"/>
                </a:lnTo>
                <a:close/>
              </a:path>
              <a:path w="6499859" h="11308715">
                <a:moveTo>
                  <a:pt x="5689721" y="153859"/>
                </a:moveTo>
                <a:lnTo>
                  <a:pt x="3213360" y="153859"/>
                </a:lnTo>
                <a:lnTo>
                  <a:pt x="3246937" y="160860"/>
                </a:lnTo>
                <a:lnTo>
                  <a:pt x="3275010" y="179787"/>
                </a:lnTo>
                <a:lnTo>
                  <a:pt x="3294275" y="207521"/>
                </a:lnTo>
                <a:lnTo>
                  <a:pt x="3301431" y="240945"/>
                </a:lnTo>
                <a:lnTo>
                  <a:pt x="3294275" y="274517"/>
                </a:lnTo>
                <a:lnTo>
                  <a:pt x="3275010" y="302586"/>
                </a:lnTo>
                <a:lnTo>
                  <a:pt x="3246937" y="321850"/>
                </a:lnTo>
                <a:lnTo>
                  <a:pt x="3213360" y="329005"/>
                </a:lnTo>
                <a:lnTo>
                  <a:pt x="5701931" y="329005"/>
                </a:lnTo>
                <a:lnTo>
                  <a:pt x="5689721" y="153859"/>
                </a:lnTo>
                <a:close/>
              </a:path>
              <a:path w="6499859" h="11308715">
                <a:moveTo>
                  <a:pt x="2840555" y="595154"/>
                </a:moveTo>
                <a:lnTo>
                  <a:pt x="1942299" y="595154"/>
                </a:lnTo>
                <a:lnTo>
                  <a:pt x="1936186" y="616384"/>
                </a:lnTo>
                <a:lnTo>
                  <a:pt x="1927772" y="643318"/>
                </a:lnTo>
                <a:lnTo>
                  <a:pt x="1903476" y="711686"/>
                </a:lnTo>
                <a:lnTo>
                  <a:pt x="1887315" y="751815"/>
                </a:lnTo>
                <a:lnTo>
                  <a:pt x="1868290" y="795037"/>
                </a:lnTo>
                <a:lnTo>
                  <a:pt x="1846261" y="840700"/>
                </a:lnTo>
                <a:lnTo>
                  <a:pt x="1821088" y="888149"/>
                </a:lnTo>
                <a:lnTo>
                  <a:pt x="1792630" y="936734"/>
                </a:lnTo>
                <a:lnTo>
                  <a:pt x="1760746" y="985801"/>
                </a:lnTo>
                <a:lnTo>
                  <a:pt x="1725297" y="1034697"/>
                </a:lnTo>
                <a:lnTo>
                  <a:pt x="1686142" y="1082770"/>
                </a:lnTo>
                <a:lnTo>
                  <a:pt x="1643140" y="1129368"/>
                </a:lnTo>
                <a:lnTo>
                  <a:pt x="1596151" y="1173836"/>
                </a:lnTo>
                <a:lnTo>
                  <a:pt x="1545034" y="1215524"/>
                </a:lnTo>
                <a:lnTo>
                  <a:pt x="1487077" y="1256067"/>
                </a:lnTo>
                <a:lnTo>
                  <a:pt x="1427355" y="1292274"/>
                </a:lnTo>
                <a:lnTo>
                  <a:pt x="1366436" y="1324390"/>
                </a:lnTo>
                <a:lnTo>
                  <a:pt x="1304890" y="1352660"/>
                </a:lnTo>
                <a:lnTo>
                  <a:pt x="1243284" y="1377328"/>
                </a:lnTo>
                <a:lnTo>
                  <a:pt x="1182187" y="1398640"/>
                </a:lnTo>
                <a:lnTo>
                  <a:pt x="1122168" y="1416840"/>
                </a:lnTo>
                <a:lnTo>
                  <a:pt x="1063796" y="1432172"/>
                </a:lnTo>
                <a:lnTo>
                  <a:pt x="1007638" y="1444883"/>
                </a:lnTo>
                <a:lnTo>
                  <a:pt x="954263" y="1455216"/>
                </a:lnTo>
                <a:lnTo>
                  <a:pt x="904241" y="1463417"/>
                </a:lnTo>
                <a:lnTo>
                  <a:pt x="858139" y="1469729"/>
                </a:lnTo>
                <a:lnTo>
                  <a:pt x="816526" y="1474399"/>
                </a:lnTo>
                <a:lnTo>
                  <a:pt x="749042" y="1479790"/>
                </a:lnTo>
                <a:lnTo>
                  <a:pt x="706337" y="1481546"/>
                </a:lnTo>
                <a:lnTo>
                  <a:pt x="695698" y="1481674"/>
                </a:lnTo>
                <a:lnTo>
                  <a:pt x="627198" y="2489523"/>
                </a:lnTo>
                <a:lnTo>
                  <a:pt x="0" y="11308556"/>
                </a:lnTo>
                <a:lnTo>
                  <a:pt x="2031352" y="11308556"/>
                </a:lnTo>
                <a:lnTo>
                  <a:pt x="3132148" y="3885834"/>
                </a:lnTo>
                <a:lnTo>
                  <a:pt x="5956483" y="3885834"/>
                </a:lnTo>
                <a:lnTo>
                  <a:pt x="5899192" y="3103039"/>
                </a:lnTo>
                <a:lnTo>
                  <a:pt x="2840555" y="3103039"/>
                </a:lnTo>
                <a:lnTo>
                  <a:pt x="2840555" y="595154"/>
                </a:lnTo>
                <a:close/>
              </a:path>
              <a:path w="6499859" h="11308715">
                <a:moveTo>
                  <a:pt x="5956483" y="3885834"/>
                </a:moveTo>
                <a:lnTo>
                  <a:pt x="3132148" y="3885834"/>
                </a:lnTo>
                <a:lnTo>
                  <a:pt x="4412164" y="11308556"/>
                </a:lnTo>
                <a:lnTo>
                  <a:pt x="6499734" y="11308556"/>
                </a:lnTo>
                <a:lnTo>
                  <a:pt x="5956483" y="3885834"/>
                </a:lnTo>
                <a:close/>
              </a:path>
              <a:path w="6499859" h="11308715">
                <a:moveTo>
                  <a:pt x="4553895" y="595154"/>
                </a:moveTo>
                <a:lnTo>
                  <a:pt x="3560732" y="595154"/>
                </a:lnTo>
                <a:lnTo>
                  <a:pt x="3560628" y="2469084"/>
                </a:lnTo>
                <a:lnTo>
                  <a:pt x="3559572" y="2486936"/>
                </a:lnTo>
                <a:lnTo>
                  <a:pt x="3550136" y="2547368"/>
                </a:lnTo>
                <a:lnTo>
                  <a:pt x="3539523" y="2587439"/>
                </a:lnTo>
                <a:lnTo>
                  <a:pt x="3523490" y="2632406"/>
                </a:lnTo>
                <a:lnTo>
                  <a:pt x="3500921" y="2681016"/>
                </a:lnTo>
                <a:lnTo>
                  <a:pt x="3470699" y="2732014"/>
                </a:lnTo>
                <a:lnTo>
                  <a:pt x="3431708" y="2784146"/>
                </a:lnTo>
                <a:lnTo>
                  <a:pt x="3382830" y="2836157"/>
                </a:lnTo>
                <a:lnTo>
                  <a:pt x="3322948" y="2886792"/>
                </a:lnTo>
                <a:lnTo>
                  <a:pt x="3248895" y="2939026"/>
                </a:lnTo>
                <a:lnTo>
                  <a:pt x="3179749" y="2981569"/>
                </a:lnTo>
                <a:lnTo>
                  <a:pt x="3116460" y="3015402"/>
                </a:lnTo>
                <a:lnTo>
                  <a:pt x="3059980" y="3041504"/>
                </a:lnTo>
                <a:lnTo>
                  <a:pt x="3011257" y="3060854"/>
                </a:lnTo>
                <a:lnTo>
                  <a:pt x="2971244" y="3074431"/>
                </a:lnTo>
                <a:lnTo>
                  <a:pt x="2912961" y="3090319"/>
                </a:lnTo>
                <a:lnTo>
                  <a:pt x="2840555" y="3103039"/>
                </a:lnTo>
                <a:lnTo>
                  <a:pt x="5899192" y="3103039"/>
                </a:lnTo>
                <a:lnTo>
                  <a:pt x="5846484" y="2382867"/>
                </a:lnTo>
                <a:lnTo>
                  <a:pt x="5783868" y="1481674"/>
                </a:lnTo>
                <a:lnTo>
                  <a:pt x="5764779" y="1480916"/>
                </a:lnTo>
                <a:lnTo>
                  <a:pt x="5710446" y="1477398"/>
                </a:lnTo>
                <a:lnTo>
                  <a:pt x="5637489" y="1469897"/>
                </a:lnTo>
                <a:lnTo>
                  <a:pt x="5595122" y="1464163"/>
                </a:lnTo>
                <a:lnTo>
                  <a:pt x="5549412" y="1456843"/>
                </a:lnTo>
                <a:lnTo>
                  <a:pt x="5500797" y="1447742"/>
                </a:lnTo>
                <a:lnTo>
                  <a:pt x="5449715" y="1436663"/>
                </a:lnTo>
                <a:lnTo>
                  <a:pt x="5396603" y="1423410"/>
                </a:lnTo>
                <a:lnTo>
                  <a:pt x="5341899" y="1407786"/>
                </a:lnTo>
                <a:lnTo>
                  <a:pt x="5286042" y="1389594"/>
                </a:lnTo>
                <a:lnTo>
                  <a:pt x="5229468" y="1368639"/>
                </a:lnTo>
                <a:lnTo>
                  <a:pt x="5172615" y="1344723"/>
                </a:lnTo>
                <a:lnTo>
                  <a:pt x="5115921" y="1317650"/>
                </a:lnTo>
                <a:lnTo>
                  <a:pt x="5059824" y="1287223"/>
                </a:lnTo>
                <a:lnTo>
                  <a:pt x="5004762" y="1253247"/>
                </a:lnTo>
                <a:lnTo>
                  <a:pt x="4951171" y="1215524"/>
                </a:lnTo>
                <a:lnTo>
                  <a:pt x="4900050" y="1173798"/>
                </a:lnTo>
                <a:lnTo>
                  <a:pt x="4853058" y="1129223"/>
                </a:lnTo>
                <a:lnTo>
                  <a:pt x="4810054" y="1082471"/>
                </a:lnTo>
                <a:lnTo>
                  <a:pt x="4770898" y="1034209"/>
                </a:lnTo>
                <a:lnTo>
                  <a:pt x="4735449" y="985107"/>
                </a:lnTo>
                <a:lnTo>
                  <a:pt x="4703565" y="935835"/>
                </a:lnTo>
                <a:lnTo>
                  <a:pt x="4675108" y="887062"/>
                </a:lnTo>
                <a:lnTo>
                  <a:pt x="4649935" y="839457"/>
                </a:lnTo>
                <a:lnTo>
                  <a:pt x="4627907" y="793689"/>
                </a:lnTo>
                <a:lnTo>
                  <a:pt x="4608882" y="750429"/>
                </a:lnTo>
                <a:lnTo>
                  <a:pt x="4592721" y="710344"/>
                </a:lnTo>
                <a:lnTo>
                  <a:pt x="4579282" y="674105"/>
                </a:lnTo>
                <a:lnTo>
                  <a:pt x="4560010" y="615841"/>
                </a:lnTo>
                <a:lnTo>
                  <a:pt x="4553895" y="595154"/>
                </a:lnTo>
                <a:close/>
              </a:path>
              <a:path w="6499859" h="11308715">
                <a:moveTo>
                  <a:pt x="3432547" y="595154"/>
                </a:moveTo>
                <a:lnTo>
                  <a:pt x="2965807" y="595154"/>
                </a:lnTo>
                <a:lnTo>
                  <a:pt x="2965807" y="2943544"/>
                </a:lnTo>
                <a:lnTo>
                  <a:pt x="3040189" y="2912696"/>
                </a:lnTo>
                <a:lnTo>
                  <a:pt x="3085275" y="2889923"/>
                </a:lnTo>
                <a:lnTo>
                  <a:pt x="3134797" y="2861670"/>
                </a:lnTo>
                <a:lnTo>
                  <a:pt x="3188134" y="2827503"/>
                </a:lnTo>
                <a:lnTo>
                  <a:pt x="3244668" y="2786986"/>
                </a:lnTo>
                <a:lnTo>
                  <a:pt x="3307581" y="2731757"/>
                </a:lnTo>
                <a:lnTo>
                  <a:pt x="3354605" y="2675768"/>
                </a:lnTo>
                <a:lnTo>
                  <a:pt x="3388051" y="2621521"/>
                </a:lnTo>
                <a:lnTo>
                  <a:pt x="3410232" y="2571521"/>
                </a:lnTo>
                <a:lnTo>
                  <a:pt x="3423460" y="2528273"/>
                </a:lnTo>
                <a:lnTo>
                  <a:pt x="3432305" y="2472050"/>
                </a:lnTo>
                <a:lnTo>
                  <a:pt x="3432547" y="2464083"/>
                </a:lnTo>
                <a:lnTo>
                  <a:pt x="3432547" y="595154"/>
                </a:lnTo>
                <a:close/>
              </a:path>
              <a:path w="6499859" h="11308715">
                <a:moveTo>
                  <a:pt x="1807267" y="595154"/>
                </a:moveTo>
                <a:lnTo>
                  <a:pt x="752451" y="595154"/>
                </a:lnTo>
                <a:lnTo>
                  <a:pt x="699615" y="1356427"/>
                </a:lnTo>
                <a:lnTo>
                  <a:pt x="741268" y="1354004"/>
                </a:lnTo>
                <a:lnTo>
                  <a:pt x="808736" y="1347724"/>
                </a:lnTo>
                <a:lnTo>
                  <a:pt x="850517" y="1342500"/>
                </a:lnTo>
                <a:lnTo>
                  <a:pt x="896790" y="1335545"/>
                </a:lnTo>
                <a:lnTo>
                  <a:pt x="946903" y="1326606"/>
                </a:lnTo>
                <a:lnTo>
                  <a:pt x="1000201" y="1315427"/>
                </a:lnTo>
                <a:lnTo>
                  <a:pt x="1056031" y="1301753"/>
                </a:lnTo>
                <a:lnTo>
                  <a:pt x="1113740" y="1285328"/>
                </a:lnTo>
                <a:lnTo>
                  <a:pt x="1172674" y="1265898"/>
                </a:lnTo>
                <a:lnTo>
                  <a:pt x="1232178" y="1243208"/>
                </a:lnTo>
                <a:lnTo>
                  <a:pt x="1291601" y="1217002"/>
                </a:lnTo>
                <a:lnTo>
                  <a:pt x="1350287" y="1187025"/>
                </a:lnTo>
                <a:lnTo>
                  <a:pt x="1407584" y="1153022"/>
                </a:lnTo>
                <a:lnTo>
                  <a:pt x="1462837" y="1114738"/>
                </a:lnTo>
                <a:lnTo>
                  <a:pt x="1509324" y="1076999"/>
                </a:lnTo>
                <a:lnTo>
                  <a:pt x="1552039" y="1036479"/>
                </a:lnTo>
                <a:lnTo>
                  <a:pt x="1591103" y="993834"/>
                </a:lnTo>
                <a:lnTo>
                  <a:pt x="1626636" y="949721"/>
                </a:lnTo>
                <a:lnTo>
                  <a:pt x="1658757" y="904800"/>
                </a:lnTo>
                <a:lnTo>
                  <a:pt x="1687585" y="859725"/>
                </a:lnTo>
                <a:lnTo>
                  <a:pt x="1713242" y="815156"/>
                </a:lnTo>
                <a:lnTo>
                  <a:pt x="1735846" y="771749"/>
                </a:lnTo>
                <a:lnTo>
                  <a:pt x="1755517" y="730161"/>
                </a:lnTo>
                <a:lnTo>
                  <a:pt x="1772374" y="691051"/>
                </a:lnTo>
                <a:lnTo>
                  <a:pt x="1786539" y="655074"/>
                </a:lnTo>
                <a:lnTo>
                  <a:pt x="1807267" y="595154"/>
                </a:lnTo>
                <a:close/>
              </a:path>
              <a:path w="6499859" h="11308715">
                <a:moveTo>
                  <a:pt x="5721242" y="595154"/>
                </a:moveTo>
                <a:lnTo>
                  <a:pt x="4685011" y="595154"/>
                </a:lnTo>
                <a:lnTo>
                  <a:pt x="4694150" y="622890"/>
                </a:lnTo>
                <a:lnTo>
                  <a:pt x="4719891" y="691051"/>
                </a:lnTo>
                <a:lnTo>
                  <a:pt x="4736713" y="730161"/>
                </a:lnTo>
                <a:lnTo>
                  <a:pt x="4756317" y="771749"/>
                </a:lnTo>
                <a:lnTo>
                  <a:pt x="4778813" y="815156"/>
                </a:lnTo>
                <a:lnTo>
                  <a:pt x="4804311" y="859725"/>
                </a:lnTo>
                <a:lnTo>
                  <a:pt x="4832921" y="904800"/>
                </a:lnTo>
                <a:lnTo>
                  <a:pt x="4864753" y="949721"/>
                </a:lnTo>
                <a:lnTo>
                  <a:pt x="4899918" y="993834"/>
                </a:lnTo>
                <a:lnTo>
                  <a:pt x="4938525" y="1036479"/>
                </a:lnTo>
                <a:lnTo>
                  <a:pt x="4980686" y="1076999"/>
                </a:lnTo>
                <a:lnTo>
                  <a:pt x="5026509" y="1114738"/>
                </a:lnTo>
                <a:lnTo>
                  <a:pt x="5078122" y="1150924"/>
                </a:lnTo>
                <a:lnTo>
                  <a:pt x="5131619" y="1183301"/>
                </a:lnTo>
                <a:lnTo>
                  <a:pt x="5186459" y="1212083"/>
                </a:lnTo>
                <a:lnTo>
                  <a:pt x="5242101" y="1237484"/>
                </a:lnTo>
                <a:lnTo>
                  <a:pt x="5298001" y="1259718"/>
                </a:lnTo>
                <a:lnTo>
                  <a:pt x="5353619" y="1278999"/>
                </a:lnTo>
                <a:lnTo>
                  <a:pt x="5408413" y="1295541"/>
                </a:lnTo>
                <a:lnTo>
                  <a:pt x="5461840" y="1309556"/>
                </a:lnTo>
                <a:lnTo>
                  <a:pt x="5513359" y="1321261"/>
                </a:lnTo>
                <a:lnTo>
                  <a:pt x="5562429" y="1330867"/>
                </a:lnTo>
                <a:lnTo>
                  <a:pt x="5608507" y="1338590"/>
                </a:lnTo>
                <a:lnTo>
                  <a:pt x="5651052" y="1344642"/>
                </a:lnTo>
                <a:lnTo>
                  <a:pt x="5689522" y="1349238"/>
                </a:lnTo>
                <a:lnTo>
                  <a:pt x="5752068" y="1354917"/>
                </a:lnTo>
                <a:lnTo>
                  <a:pt x="5775062" y="1356427"/>
                </a:lnTo>
                <a:lnTo>
                  <a:pt x="5721242" y="595154"/>
                </a:lnTo>
                <a:close/>
              </a:path>
            </a:pathLst>
          </a:custGeom>
          <a:solidFill>
            <a:srgbClr val="147ABE">
              <a:alpha val="65000"/>
            </a:srgbClr>
          </a:solidFill>
        </p:spPr>
        <p:txBody>
          <a:bodyPr wrap="square" lIns="0" tIns="0" rIns="0" bIns="0" rtlCol="0"/>
          <a:lstStyle/>
          <a:p>
            <a:endParaRPr sz="1092"/>
          </a:p>
        </p:txBody>
      </p:sp>
      <p:sp>
        <p:nvSpPr>
          <p:cNvPr id="7" name="object 7"/>
          <p:cNvSpPr txBox="1"/>
          <p:nvPr/>
        </p:nvSpPr>
        <p:spPr>
          <a:xfrm>
            <a:off x="561699" y="537947"/>
            <a:ext cx="6452235" cy="3713530"/>
          </a:xfrm>
          <a:prstGeom prst="rect">
            <a:avLst/>
          </a:prstGeom>
        </p:spPr>
        <p:txBody>
          <a:bodyPr vert="horz" wrap="square" lIns="0" tIns="7316" rIns="0" bIns="0" rtlCol="0">
            <a:spAutoFit/>
          </a:bodyPr>
          <a:lstStyle/>
          <a:p>
            <a:pPr marL="7701">
              <a:lnSpc>
                <a:spcPts val="4800"/>
              </a:lnSpc>
              <a:spcBef>
                <a:spcPts val="58"/>
              </a:spcBef>
            </a:pPr>
            <a:r>
              <a:rPr lang="fr-CA" sz="4002" b="1" dirty="0">
                <a:cs typeface="Arial" panose="020B0604020202020204" pitchFamily="34" charset="0"/>
              </a:rPr>
              <a:t>QUESTION 15</a:t>
            </a:r>
          </a:p>
          <a:p>
            <a:pPr marL="7701">
              <a:lnSpc>
                <a:spcPts val="4800"/>
              </a:lnSpc>
              <a:spcBef>
                <a:spcPts val="58"/>
              </a:spcBef>
            </a:pPr>
            <a:r>
              <a:rPr lang="fr-CA" sz="4002" dirty="0">
                <a:cs typeface="Arial" panose="020B0604020202020204" pitchFamily="34" charset="0"/>
              </a:rPr>
              <a:t>Complétez la phrase suivante : « La production de textile utilise ___% de l’eau potable disponible dans le monde. » </a:t>
            </a:r>
            <a:endParaRPr sz="4002" dirty="0">
              <a:cs typeface="Arial" panose="020B0604020202020204" pitchFamily="34" charset="0"/>
            </a:endParaRPr>
          </a:p>
        </p:txBody>
      </p:sp>
      <p:sp>
        <p:nvSpPr>
          <p:cNvPr id="9" name="object 9"/>
          <p:cNvSpPr txBox="1"/>
          <p:nvPr/>
        </p:nvSpPr>
        <p:spPr>
          <a:xfrm>
            <a:off x="1351913" y="4471289"/>
            <a:ext cx="2478368" cy="1879695"/>
          </a:xfrm>
          <a:prstGeom prst="rect">
            <a:avLst/>
          </a:prstGeom>
        </p:spPr>
        <p:txBody>
          <a:bodyPr vert="horz" wrap="square" lIns="0" tIns="7316" rIns="0" bIns="0" rtlCol="0">
            <a:spAutoFit/>
          </a:bodyPr>
          <a:lstStyle/>
          <a:p>
            <a:pPr marL="7701" indent="-693115">
              <a:lnSpc>
                <a:spcPts val="4800"/>
              </a:lnSpc>
              <a:spcBef>
                <a:spcPts val="58"/>
              </a:spcBef>
              <a:buFont typeface="+mj-lt"/>
              <a:buAutoNum type="alphaLcParenR"/>
              <a:tabLst>
                <a:tab pos="692730" algn="l"/>
                <a:tab pos="693115" algn="l"/>
              </a:tabLst>
            </a:pPr>
            <a:r>
              <a:rPr lang="fr-CA" sz="4002" b="1" dirty="0">
                <a:cs typeface="Arial" panose="020B0604020202020204" pitchFamily="34" charset="0"/>
              </a:rPr>
              <a:t>3 %</a:t>
            </a:r>
            <a:endParaRPr sz="4002" b="1" dirty="0">
              <a:cs typeface="Arial" panose="020B0604020202020204" pitchFamily="34" charset="0"/>
            </a:endParaRPr>
          </a:p>
          <a:p>
            <a:pPr marL="7701" indent="-693115">
              <a:lnSpc>
                <a:spcPts val="4800"/>
              </a:lnSpc>
              <a:spcBef>
                <a:spcPts val="58"/>
              </a:spcBef>
              <a:buFont typeface="+mj-lt"/>
              <a:buAutoNum type="alphaLcParenR"/>
              <a:tabLst>
                <a:tab pos="692730" algn="l"/>
                <a:tab pos="693115" algn="l"/>
              </a:tabLst>
            </a:pPr>
            <a:r>
              <a:rPr lang="fr-CA" sz="4002" b="1" dirty="0">
                <a:solidFill>
                  <a:srgbClr val="00B050"/>
                </a:solidFill>
                <a:cs typeface="Arial" panose="020B0604020202020204" pitchFamily="34" charset="0"/>
              </a:rPr>
              <a:t>4 %</a:t>
            </a:r>
          </a:p>
          <a:p>
            <a:pPr marL="7701" indent="-693115">
              <a:lnSpc>
                <a:spcPts val="4800"/>
              </a:lnSpc>
              <a:spcBef>
                <a:spcPts val="58"/>
              </a:spcBef>
              <a:buFont typeface="+mj-lt"/>
              <a:buAutoNum type="alphaLcParenR"/>
              <a:tabLst>
                <a:tab pos="692730" algn="l"/>
                <a:tab pos="693115" algn="l"/>
              </a:tabLst>
            </a:pPr>
            <a:r>
              <a:rPr lang="fr-CA" sz="4002" b="1" dirty="0">
                <a:cs typeface="Arial" panose="020B0604020202020204" pitchFamily="34" charset="0"/>
              </a:rPr>
              <a:t>6 %</a:t>
            </a:r>
            <a:endParaRPr sz="4002" b="1" dirty="0">
              <a:cs typeface="Arial" panose="020B0604020202020204" pitchFamily="34" charset="0"/>
            </a:endParaRPr>
          </a:p>
        </p:txBody>
      </p:sp>
      <p:pic>
        <p:nvPicPr>
          <p:cNvPr id="6" name="Image 5" descr="Une image contenant eau, goutte, Bruine, fluide&#10;&#10;Description générée automatiquement">
            <a:extLst>
              <a:ext uri="{FF2B5EF4-FFF2-40B4-BE49-F238E27FC236}">
                <a16:creationId xmlns:a16="http://schemas.microsoft.com/office/drawing/2014/main" id="{748A29FE-FDF9-0662-7598-A424799700E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88129" y="3829842"/>
            <a:ext cx="3525805" cy="2520950"/>
          </a:xfrm>
          <a:prstGeom prst="rect">
            <a:avLst/>
          </a:prstGeom>
        </p:spPr>
      </p:pic>
      <p:sp>
        <p:nvSpPr>
          <p:cNvPr id="4" name="ZoneTexte 3">
            <a:extLst>
              <a:ext uri="{FF2B5EF4-FFF2-40B4-BE49-F238E27FC236}">
                <a16:creationId xmlns:a16="http://schemas.microsoft.com/office/drawing/2014/main" id="{2FBF0F99-2A97-93B3-59B7-9D9AFD890AAB}"/>
              </a:ext>
            </a:extLst>
          </p:cNvPr>
          <p:cNvSpPr txBox="1"/>
          <p:nvPr/>
        </p:nvSpPr>
        <p:spPr>
          <a:xfrm>
            <a:off x="4330194" y="6443823"/>
            <a:ext cx="1769845" cy="204351"/>
          </a:xfrm>
          <a:prstGeom prst="rect">
            <a:avLst/>
          </a:prstGeom>
          <a:noFill/>
        </p:spPr>
        <p:txBody>
          <a:bodyPr wrap="square" rtlCol="0">
            <a:spAutoFit/>
          </a:bodyPr>
          <a:lstStyle/>
          <a:p>
            <a:pPr algn="ctr"/>
            <a:r>
              <a:rPr lang="fr-CA" sz="728" dirty="0"/>
              <a:t>Source image : Doug88888</a:t>
            </a:r>
          </a:p>
        </p:txBody>
      </p:sp>
    </p:spTree>
    <p:extLst>
      <p:ext uri="{BB962C8B-B14F-4D97-AF65-F5344CB8AC3E}">
        <p14:creationId xmlns:p14="http://schemas.microsoft.com/office/powerpoint/2010/main" val="2582450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966" y="0"/>
            <a:ext cx="7692494" cy="6857615"/>
          </a:xfrm>
          <a:custGeom>
            <a:avLst/>
            <a:gdLst/>
            <a:ahLst/>
            <a:cxnLst/>
            <a:rect l="l" t="t" r="r" b="b"/>
            <a:pathLst>
              <a:path w="8953500" h="11308715">
                <a:moveTo>
                  <a:pt x="0" y="11308556"/>
                </a:moveTo>
                <a:lnTo>
                  <a:pt x="8952937" y="11308556"/>
                </a:lnTo>
                <a:lnTo>
                  <a:pt x="8952937" y="0"/>
                </a:lnTo>
                <a:lnTo>
                  <a:pt x="0" y="0"/>
                </a:lnTo>
                <a:lnTo>
                  <a:pt x="0" y="11308556"/>
                </a:lnTo>
                <a:close/>
              </a:path>
            </a:pathLst>
          </a:custGeom>
          <a:solidFill>
            <a:srgbClr val="B7DEE8">
              <a:alpha val="32778"/>
            </a:srgbClr>
          </a:solidFill>
        </p:spPr>
        <p:txBody>
          <a:bodyPr wrap="square" lIns="0" tIns="0" rIns="0" bIns="0" rtlCol="0"/>
          <a:lstStyle/>
          <a:p>
            <a:endParaRPr sz="1092"/>
          </a:p>
        </p:txBody>
      </p:sp>
      <p:sp>
        <p:nvSpPr>
          <p:cNvPr id="3" name="object 3"/>
          <p:cNvSpPr/>
          <p:nvPr/>
        </p:nvSpPr>
        <p:spPr>
          <a:xfrm>
            <a:off x="10226569" y="0"/>
            <a:ext cx="1435521" cy="6857615"/>
          </a:xfrm>
          <a:custGeom>
            <a:avLst/>
            <a:gdLst/>
            <a:ahLst/>
            <a:cxnLst/>
            <a:rect l="l" t="t" r="r" b="b"/>
            <a:pathLst>
              <a:path w="2367280" h="11308715">
                <a:moveTo>
                  <a:pt x="0" y="11308556"/>
                </a:moveTo>
                <a:lnTo>
                  <a:pt x="2366909" y="11308556"/>
                </a:lnTo>
                <a:lnTo>
                  <a:pt x="2366909" y="0"/>
                </a:lnTo>
                <a:lnTo>
                  <a:pt x="0" y="0"/>
                </a:lnTo>
                <a:lnTo>
                  <a:pt x="0" y="11308556"/>
                </a:lnTo>
                <a:close/>
              </a:path>
            </a:pathLst>
          </a:custGeom>
          <a:solidFill>
            <a:srgbClr val="B7DEE8"/>
          </a:solidFill>
        </p:spPr>
        <p:txBody>
          <a:bodyPr wrap="square" lIns="0" tIns="0" rIns="0" bIns="0" rtlCol="0"/>
          <a:lstStyle/>
          <a:p>
            <a:endParaRPr sz="1092"/>
          </a:p>
        </p:txBody>
      </p:sp>
      <p:sp>
        <p:nvSpPr>
          <p:cNvPr id="5" name="object 5"/>
          <p:cNvSpPr/>
          <p:nvPr/>
        </p:nvSpPr>
        <p:spPr>
          <a:xfrm>
            <a:off x="7676528" y="385"/>
            <a:ext cx="3941521" cy="6857615"/>
          </a:xfrm>
          <a:custGeom>
            <a:avLst/>
            <a:gdLst/>
            <a:ahLst/>
            <a:cxnLst/>
            <a:rect l="l" t="t" r="r" b="b"/>
            <a:pathLst>
              <a:path w="6499859" h="11308715">
                <a:moveTo>
                  <a:pt x="2837623" y="0"/>
                </a:moveTo>
                <a:lnTo>
                  <a:pt x="792348" y="0"/>
                </a:lnTo>
                <a:lnTo>
                  <a:pt x="786690" y="72647"/>
                </a:lnTo>
                <a:lnTo>
                  <a:pt x="762230" y="479692"/>
                </a:lnTo>
                <a:lnTo>
                  <a:pt x="2837623" y="479692"/>
                </a:lnTo>
                <a:lnTo>
                  <a:pt x="2837623" y="0"/>
                </a:lnTo>
                <a:close/>
              </a:path>
              <a:path w="6499859" h="11308715">
                <a:moveTo>
                  <a:pt x="5679214" y="0"/>
                </a:moveTo>
                <a:lnTo>
                  <a:pt x="2962865" y="0"/>
                </a:lnTo>
                <a:lnTo>
                  <a:pt x="2962865" y="479692"/>
                </a:lnTo>
                <a:lnTo>
                  <a:pt x="5712436" y="479692"/>
                </a:lnTo>
                <a:lnTo>
                  <a:pt x="5701931" y="329005"/>
                </a:lnTo>
                <a:lnTo>
                  <a:pt x="3213360" y="329005"/>
                </a:lnTo>
                <a:lnTo>
                  <a:pt x="3179941" y="321850"/>
                </a:lnTo>
                <a:lnTo>
                  <a:pt x="3152206" y="302586"/>
                </a:lnTo>
                <a:lnTo>
                  <a:pt x="3133277" y="274517"/>
                </a:lnTo>
                <a:lnTo>
                  <a:pt x="3126274" y="240945"/>
                </a:lnTo>
                <a:lnTo>
                  <a:pt x="3133275" y="207521"/>
                </a:lnTo>
                <a:lnTo>
                  <a:pt x="3152202" y="179787"/>
                </a:lnTo>
                <a:lnTo>
                  <a:pt x="3179936" y="160860"/>
                </a:lnTo>
                <a:lnTo>
                  <a:pt x="3213360" y="153859"/>
                </a:lnTo>
                <a:lnTo>
                  <a:pt x="5689721" y="153859"/>
                </a:lnTo>
                <a:lnTo>
                  <a:pt x="5684060" y="72647"/>
                </a:lnTo>
                <a:lnTo>
                  <a:pt x="5679214" y="0"/>
                </a:lnTo>
                <a:close/>
              </a:path>
              <a:path w="6499859" h="11308715">
                <a:moveTo>
                  <a:pt x="5689721" y="153859"/>
                </a:moveTo>
                <a:lnTo>
                  <a:pt x="3213360" y="153859"/>
                </a:lnTo>
                <a:lnTo>
                  <a:pt x="3246937" y="160860"/>
                </a:lnTo>
                <a:lnTo>
                  <a:pt x="3275010" y="179787"/>
                </a:lnTo>
                <a:lnTo>
                  <a:pt x="3294275" y="207521"/>
                </a:lnTo>
                <a:lnTo>
                  <a:pt x="3301431" y="240945"/>
                </a:lnTo>
                <a:lnTo>
                  <a:pt x="3294275" y="274517"/>
                </a:lnTo>
                <a:lnTo>
                  <a:pt x="3275010" y="302586"/>
                </a:lnTo>
                <a:lnTo>
                  <a:pt x="3246937" y="321850"/>
                </a:lnTo>
                <a:lnTo>
                  <a:pt x="3213360" y="329005"/>
                </a:lnTo>
                <a:lnTo>
                  <a:pt x="5701931" y="329005"/>
                </a:lnTo>
                <a:lnTo>
                  <a:pt x="5689721" y="153859"/>
                </a:lnTo>
                <a:close/>
              </a:path>
              <a:path w="6499859" h="11308715">
                <a:moveTo>
                  <a:pt x="2840555" y="595154"/>
                </a:moveTo>
                <a:lnTo>
                  <a:pt x="1942299" y="595154"/>
                </a:lnTo>
                <a:lnTo>
                  <a:pt x="1936186" y="616384"/>
                </a:lnTo>
                <a:lnTo>
                  <a:pt x="1927772" y="643318"/>
                </a:lnTo>
                <a:lnTo>
                  <a:pt x="1903476" y="711686"/>
                </a:lnTo>
                <a:lnTo>
                  <a:pt x="1887315" y="751815"/>
                </a:lnTo>
                <a:lnTo>
                  <a:pt x="1868290" y="795037"/>
                </a:lnTo>
                <a:lnTo>
                  <a:pt x="1846261" y="840700"/>
                </a:lnTo>
                <a:lnTo>
                  <a:pt x="1821088" y="888149"/>
                </a:lnTo>
                <a:lnTo>
                  <a:pt x="1792630" y="936734"/>
                </a:lnTo>
                <a:lnTo>
                  <a:pt x="1760746" y="985801"/>
                </a:lnTo>
                <a:lnTo>
                  <a:pt x="1725297" y="1034697"/>
                </a:lnTo>
                <a:lnTo>
                  <a:pt x="1686142" y="1082770"/>
                </a:lnTo>
                <a:lnTo>
                  <a:pt x="1643140" y="1129368"/>
                </a:lnTo>
                <a:lnTo>
                  <a:pt x="1596151" y="1173836"/>
                </a:lnTo>
                <a:lnTo>
                  <a:pt x="1545034" y="1215524"/>
                </a:lnTo>
                <a:lnTo>
                  <a:pt x="1487077" y="1256067"/>
                </a:lnTo>
                <a:lnTo>
                  <a:pt x="1427355" y="1292274"/>
                </a:lnTo>
                <a:lnTo>
                  <a:pt x="1366436" y="1324390"/>
                </a:lnTo>
                <a:lnTo>
                  <a:pt x="1304890" y="1352660"/>
                </a:lnTo>
                <a:lnTo>
                  <a:pt x="1243284" y="1377328"/>
                </a:lnTo>
                <a:lnTo>
                  <a:pt x="1182187" y="1398640"/>
                </a:lnTo>
                <a:lnTo>
                  <a:pt x="1122168" y="1416840"/>
                </a:lnTo>
                <a:lnTo>
                  <a:pt x="1063796" y="1432172"/>
                </a:lnTo>
                <a:lnTo>
                  <a:pt x="1007638" y="1444883"/>
                </a:lnTo>
                <a:lnTo>
                  <a:pt x="954263" y="1455216"/>
                </a:lnTo>
                <a:lnTo>
                  <a:pt x="904241" y="1463417"/>
                </a:lnTo>
                <a:lnTo>
                  <a:pt x="858139" y="1469729"/>
                </a:lnTo>
                <a:lnTo>
                  <a:pt x="816526" y="1474399"/>
                </a:lnTo>
                <a:lnTo>
                  <a:pt x="749042" y="1479790"/>
                </a:lnTo>
                <a:lnTo>
                  <a:pt x="706337" y="1481546"/>
                </a:lnTo>
                <a:lnTo>
                  <a:pt x="695698" y="1481674"/>
                </a:lnTo>
                <a:lnTo>
                  <a:pt x="627198" y="2489523"/>
                </a:lnTo>
                <a:lnTo>
                  <a:pt x="0" y="11308556"/>
                </a:lnTo>
                <a:lnTo>
                  <a:pt x="2031352" y="11308556"/>
                </a:lnTo>
                <a:lnTo>
                  <a:pt x="3132148" y="3885834"/>
                </a:lnTo>
                <a:lnTo>
                  <a:pt x="5956483" y="3885834"/>
                </a:lnTo>
                <a:lnTo>
                  <a:pt x="5899192" y="3103039"/>
                </a:lnTo>
                <a:lnTo>
                  <a:pt x="2840555" y="3103039"/>
                </a:lnTo>
                <a:lnTo>
                  <a:pt x="2840555" y="595154"/>
                </a:lnTo>
                <a:close/>
              </a:path>
              <a:path w="6499859" h="11308715">
                <a:moveTo>
                  <a:pt x="5956483" y="3885834"/>
                </a:moveTo>
                <a:lnTo>
                  <a:pt x="3132148" y="3885834"/>
                </a:lnTo>
                <a:lnTo>
                  <a:pt x="4412164" y="11308556"/>
                </a:lnTo>
                <a:lnTo>
                  <a:pt x="6499734" y="11308556"/>
                </a:lnTo>
                <a:lnTo>
                  <a:pt x="5956483" y="3885834"/>
                </a:lnTo>
                <a:close/>
              </a:path>
              <a:path w="6499859" h="11308715">
                <a:moveTo>
                  <a:pt x="4553895" y="595154"/>
                </a:moveTo>
                <a:lnTo>
                  <a:pt x="3560732" y="595154"/>
                </a:lnTo>
                <a:lnTo>
                  <a:pt x="3560628" y="2469084"/>
                </a:lnTo>
                <a:lnTo>
                  <a:pt x="3559572" y="2486936"/>
                </a:lnTo>
                <a:lnTo>
                  <a:pt x="3550136" y="2547368"/>
                </a:lnTo>
                <a:lnTo>
                  <a:pt x="3539523" y="2587439"/>
                </a:lnTo>
                <a:lnTo>
                  <a:pt x="3523490" y="2632406"/>
                </a:lnTo>
                <a:lnTo>
                  <a:pt x="3500921" y="2681016"/>
                </a:lnTo>
                <a:lnTo>
                  <a:pt x="3470699" y="2732014"/>
                </a:lnTo>
                <a:lnTo>
                  <a:pt x="3431708" y="2784146"/>
                </a:lnTo>
                <a:lnTo>
                  <a:pt x="3382830" y="2836157"/>
                </a:lnTo>
                <a:lnTo>
                  <a:pt x="3322948" y="2886792"/>
                </a:lnTo>
                <a:lnTo>
                  <a:pt x="3248895" y="2939026"/>
                </a:lnTo>
                <a:lnTo>
                  <a:pt x="3179749" y="2981569"/>
                </a:lnTo>
                <a:lnTo>
                  <a:pt x="3116460" y="3015402"/>
                </a:lnTo>
                <a:lnTo>
                  <a:pt x="3059980" y="3041504"/>
                </a:lnTo>
                <a:lnTo>
                  <a:pt x="3011257" y="3060854"/>
                </a:lnTo>
                <a:lnTo>
                  <a:pt x="2971244" y="3074431"/>
                </a:lnTo>
                <a:lnTo>
                  <a:pt x="2912961" y="3090319"/>
                </a:lnTo>
                <a:lnTo>
                  <a:pt x="2840555" y="3103039"/>
                </a:lnTo>
                <a:lnTo>
                  <a:pt x="5899192" y="3103039"/>
                </a:lnTo>
                <a:lnTo>
                  <a:pt x="5846484" y="2382867"/>
                </a:lnTo>
                <a:lnTo>
                  <a:pt x="5783868" y="1481674"/>
                </a:lnTo>
                <a:lnTo>
                  <a:pt x="5764779" y="1480916"/>
                </a:lnTo>
                <a:lnTo>
                  <a:pt x="5710446" y="1477398"/>
                </a:lnTo>
                <a:lnTo>
                  <a:pt x="5637489" y="1469897"/>
                </a:lnTo>
                <a:lnTo>
                  <a:pt x="5595122" y="1464163"/>
                </a:lnTo>
                <a:lnTo>
                  <a:pt x="5549412" y="1456843"/>
                </a:lnTo>
                <a:lnTo>
                  <a:pt x="5500797" y="1447742"/>
                </a:lnTo>
                <a:lnTo>
                  <a:pt x="5449715" y="1436663"/>
                </a:lnTo>
                <a:lnTo>
                  <a:pt x="5396603" y="1423410"/>
                </a:lnTo>
                <a:lnTo>
                  <a:pt x="5341899" y="1407786"/>
                </a:lnTo>
                <a:lnTo>
                  <a:pt x="5286042" y="1389594"/>
                </a:lnTo>
                <a:lnTo>
                  <a:pt x="5229468" y="1368639"/>
                </a:lnTo>
                <a:lnTo>
                  <a:pt x="5172615" y="1344723"/>
                </a:lnTo>
                <a:lnTo>
                  <a:pt x="5115921" y="1317650"/>
                </a:lnTo>
                <a:lnTo>
                  <a:pt x="5059824" y="1287223"/>
                </a:lnTo>
                <a:lnTo>
                  <a:pt x="5004762" y="1253247"/>
                </a:lnTo>
                <a:lnTo>
                  <a:pt x="4951171" y="1215524"/>
                </a:lnTo>
                <a:lnTo>
                  <a:pt x="4900050" y="1173798"/>
                </a:lnTo>
                <a:lnTo>
                  <a:pt x="4853058" y="1129223"/>
                </a:lnTo>
                <a:lnTo>
                  <a:pt x="4810054" y="1082471"/>
                </a:lnTo>
                <a:lnTo>
                  <a:pt x="4770898" y="1034209"/>
                </a:lnTo>
                <a:lnTo>
                  <a:pt x="4735449" y="985107"/>
                </a:lnTo>
                <a:lnTo>
                  <a:pt x="4703565" y="935835"/>
                </a:lnTo>
                <a:lnTo>
                  <a:pt x="4675108" y="887062"/>
                </a:lnTo>
                <a:lnTo>
                  <a:pt x="4649935" y="839457"/>
                </a:lnTo>
                <a:lnTo>
                  <a:pt x="4627907" y="793689"/>
                </a:lnTo>
                <a:lnTo>
                  <a:pt x="4608882" y="750429"/>
                </a:lnTo>
                <a:lnTo>
                  <a:pt x="4592721" y="710344"/>
                </a:lnTo>
                <a:lnTo>
                  <a:pt x="4579282" y="674105"/>
                </a:lnTo>
                <a:lnTo>
                  <a:pt x="4560010" y="615841"/>
                </a:lnTo>
                <a:lnTo>
                  <a:pt x="4553895" y="595154"/>
                </a:lnTo>
                <a:close/>
              </a:path>
              <a:path w="6499859" h="11308715">
                <a:moveTo>
                  <a:pt x="3432547" y="595154"/>
                </a:moveTo>
                <a:lnTo>
                  <a:pt x="2965807" y="595154"/>
                </a:lnTo>
                <a:lnTo>
                  <a:pt x="2965807" y="2943544"/>
                </a:lnTo>
                <a:lnTo>
                  <a:pt x="3040189" y="2912696"/>
                </a:lnTo>
                <a:lnTo>
                  <a:pt x="3085275" y="2889923"/>
                </a:lnTo>
                <a:lnTo>
                  <a:pt x="3134797" y="2861670"/>
                </a:lnTo>
                <a:lnTo>
                  <a:pt x="3188134" y="2827503"/>
                </a:lnTo>
                <a:lnTo>
                  <a:pt x="3244668" y="2786986"/>
                </a:lnTo>
                <a:lnTo>
                  <a:pt x="3307581" y="2731757"/>
                </a:lnTo>
                <a:lnTo>
                  <a:pt x="3354605" y="2675768"/>
                </a:lnTo>
                <a:lnTo>
                  <a:pt x="3388051" y="2621521"/>
                </a:lnTo>
                <a:lnTo>
                  <a:pt x="3410232" y="2571521"/>
                </a:lnTo>
                <a:lnTo>
                  <a:pt x="3423460" y="2528273"/>
                </a:lnTo>
                <a:lnTo>
                  <a:pt x="3432305" y="2472050"/>
                </a:lnTo>
                <a:lnTo>
                  <a:pt x="3432547" y="2464083"/>
                </a:lnTo>
                <a:lnTo>
                  <a:pt x="3432547" y="595154"/>
                </a:lnTo>
                <a:close/>
              </a:path>
              <a:path w="6499859" h="11308715">
                <a:moveTo>
                  <a:pt x="1807267" y="595154"/>
                </a:moveTo>
                <a:lnTo>
                  <a:pt x="752451" y="595154"/>
                </a:lnTo>
                <a:lnTo>
                  <a:pt x="699615" y="1356427"/>
                </a:lnTo>
                <a:lnTo>
                  <a:pt x="741268" y="1354004"/>
                </a:lnTo>
                <a:lnTo>
                  <a:pt x="808736" y="1347724"/>
                </a:lnTo>
                <a:lnTo>
                  <a:pt x="850517" y="1342500"/>
                </a:lnTo>
                <a:lnTo>
                  <a:pt x="896790" y="1335545"/>
                </a:lnTo>
                <a:lnTo>
                  <a:pt x="946903" y="1326606"/>
                </a:lnTo>
                <a:lnTo>
                  <a:pt x="1000201" y="1315427"/>
                </a:lnTo>
                <a:lnTo>
                  <a:pt x="1056031" y="1301753"/>
                </a:lnTo>
                <a:lnTo>
                  <a:pt x="1113740" y="1285328"/>
                </a:lnTo>
                <a:lnTo>
                  <a:pt x="1172674" y="1265898"/>
                </a:lnTo>
                <a:lnTo>
                  <a:pt x="1232178" y="1243208"/>
                </a:lnTo>
                <a:lnTo>
                  <a:pt x="1291601" y="1217002"/>
                </a:lnTo>
                <a:lnTo>
                  <a:pt x="1350287" y="1187025"/>
                </a:lnTo>
                <a:lnTo>
                  <a:pt x="1407584" y="1153022"/>
                </a:lnTo>
                <a:lnTo>
                  <a:pt x="1462837" y="1114738"/>
                </a:lnTo>
                <a:lnTo>
                  <a:pt x="1509324" y="1076999"/>
                </a:lnTo>
                <a:lnTo>
                  <a:pt x="1552039" y="1036479"/>
                </a:lnTo>
                <a:lnTo>
                  <a:pt x="1591103" y="993834"/>
                </a:lnTo>
                <a:lnTo>
                  <a:pt x="1626636" y="949721"/>
                </a:lnTo>
                <a:lnTo>
                  <a:pt x="1658757" y="904800"/>
                </a:lnTo>
                <a:lnTo>
                  <a:pt x="1687585" y="859725"/>
                </a:lnTo>
                <a:lnTo>
                  <a:pt x="1713242" y="815156"/>
                </a:lnTo>
                <a:lnTo>
                  <a:pt x="1735846" y="771749"/>
                </a:lnTo>
                <a:lnTo>
                  <a:pt x="1755517" y="730161"/>
                </a:lnTo>
                <a:lnTo>
                  <a:pt x="1772374" y="691051"/>
                </a:lnTo>
                <a:lnTo>
                  <a:pt x="1786539" y="655074"/>
                </a:lnTo>
                <a:lnTo>
                  <a:pt x="1807267" y="595154"/>
                </a:lnTo>
                <a:close/>
              </a:path>
              <a:path w="6499859" h="11308715">
                <a:moveTo>
                  <a:pt x="5721242" y="595154"/>
                </a:moveTo>
                <a:lnTo>
                  <a:pt x="4685011" y="595154"/>
                </a:lnTo>
                <a:lnTo>
                  <a:pt x="4694150" y="622890"/>
                </a:lnTo>
                <a:lnTo>
                  <a:pt x="4719891" y="691051"/>
                </a:lnTo>
                <a:lnTo>
                  <a:pt x="4736713" y="730161"/>
                </a:lnTo>
                <a:lnTo>
                  <a:pt x="4756317" y="771749"/>
                </a:lnTo>
                <a:lnTo>
                  <a:pt x="4778813" y="815156"/>
                </a:lnTo>
                <a:lnTo>
                  <a:pt x="4804311" y="859725"/>
                </a:lnTo>
                <a:lnTo>
                  <a:pt x="4832921" y="904800"/>
                </a:lnTo>
                <a:lnTo>
                  <a:pt x="4864753" y="949721"/>
                </a:lnTo>
                <a:lnTo>
                  <a:pt x="4899918" y="993834"/>
                </a:lnTo>
                <a:lnTo>
                  <a:pt x="4938525" y="1036479"/>
                </a:lnTo>
                <a:lnTo>
                  <a:pt x="4980686" y="1076999"/>
                </a:lnTo>
                <a:lnTo>
                  <a:pt x="5026509" y="1114738"/>
                </a:lnTo>
                <a:lnTo>
                  <a:pt x="5078122" y="1150924"/>
                </a:lnTo>
                <a:lnTo>
                  <a:pt x="5131619" y="1183301"/>
                </a:lnTo>
                <a:lnTo>
                  <a:pt x="5186459" y="1212083"/>
                </a:lnTo>
                <a:lnTo>
                  <a:pt x="5242101" y="1237484"/>
                </a:lnTo>
                <a:lnTo>
                  <a:pt x="5298001" y="1259718"/>
                </a:lnTo>
                <a:lnTo>
                  <a:pt x="5353619" y="1278999"/>
                </a:lnTo>
                <a:lnTo>
                  <a:pt x="5408413" y="1295541"/>
                </a:lnTo>
                <a:lnTo>
                  <a:pt x="5461840" y="1309556"/>
                </a:lnTo>
                <a:lnTo>
                  <a:pt x="5513359" y="1321261"/>
                </a:lnTo>
                <a:lnTo>
                  <a:pt x="5562429" y="1330867"/>
                </a:lnTo>
                <a:lnTo>
                  <a:pt x="5608507" y="1338590"/>
                </a:lnTo>
                <a:lnTo>
                  <a:pt x="5651052" y="1344642"/>
                </a:lnTo>
                <a:lnTo>
                  <a:pt x="5689522" y="1349238"/>
                </a:lnTo>
                <a:lnTo>
                  <a:pt x="5752068" y="1354917"/>
                </a:lnTo>
                <a:lnTo>
                  <a:pt x="5775062" y="1356427"/>
                </a:lnTo>
                <a:lnTo>
                  <a:pt x="5721242" y="595154"/>
                </a:lnTo>
                <a:close/>
              </a:path>
            </a:pathLst>
          </a:custGeom>
          <a:solidFill>
            <a:srgbClr val="147ABE"/>
          </a:solidFill>
        </p:spPr>
        <p:txBody>
          <a:bodyPr wrap="square" lIns="0" tIns="0" rIns="0" bIns="0" rtlCol="0"/>
          <a:lstStyle/>
          <a:p>
            <a:endParaRPr sz="1092"/>
          </a:p>
        </p:txBody>
      </p:sp>
      <p:sp>
        <p:nvSpPr>
          <p:cNvPr id="7" name="object 7"/>
          <p:cNvSpPr txBox="1"/>
          <p:nvPr/>
        </p:nvSpPr>
        <p:spPr>
          <a:xfrm>
            <a:off x="359660" y="660870"/>
            <a:ext cx="4301256" cy="5547366"/>
          </a:xfrm>
          <a:prstGeom prst="rect">
            <a:avLst/>
          </a:prstGeom>
        </p:spPr>
        <p:txBody>
          <a:bodyPr vert="horz" wrap="square" lIns="0" tIns="7316" rIns="0" bIns="0" rtlCol="0">
            <a:spAutoFit/>
          </a:bodyPr>
          <a:lstStyle/>
          <a:p>
            <a:pPr marL="7701">
              <a:lnSpc>
                <a:spcPts val="4800"/>
              </a:lnSpc>
              <a:spcBef>
                <a:spcPts val="58"/>
              </a:spcBef>
            </a:pPr>
            <a:r>
              <a:rPr lang="fr-CA" sz="4002" b="1" dirty="0">
                <a:cs typeface="Arial" panose="020B0604020202020204" pitchFamily="34" charset="0"/>
              </a:rPr>
              <a:t>QUESTION 16</a:t>
            </a:r>
          </a:p>
          <a:p>
            <a:pPr marL="7701">
              <a:lnSpc>
                <a:spcPts val="4800"/>
              </a:lnSpc>
            </a:pPr>
            <a:r>
              <a:rPr lang="fr-CA" sz="3500" dirty="0">
                <a:cs typeface="Arial" panose="020B0604020202020204" pitchFamily="34" charset="0"/>
              </a:rPr>
              <a:t>Quel pourcentage de nos réserves mondiales d’eau douce est pollué par l’utilisation des teintures pour la conception des textiles ?</a:t>
            </a:r>
            <a:endParaRPr sz="3500" dirty="0">
              <a:cs typeface="Arial" panose="020B0604020202020204" pitchFamily="34" charset="0"/>
            </a:endParaRPr>
          </a:p>
        </p:txBody>
      </p:sp>
      <p:sp>
        <p:nvSpPr>
          <p:cNvPr id="9" name="object 9"/>
          <p:cNvSpPr txBox="1"/>
          <p:nvPr/>
        </p:nvSpPr>
        <p:spPr>
          <a:xfrm>
            <a:off x="4867887" y="4111445"/>
            <a:ext cx="2663199" cy="1879695"/>
          </a:xfrm>
          <a:prstGeom prst="rect">
            <a:avLst/>
          </a:prstGeom>
        </p:spPr>
        <p:txBody>
          <a:bodyPr vert="horz" wrap="square" lIns="0" tIns="7316" rIns="0" bIns="0" rtlCol="0">
            <a:spAutoFit/>
          </a:bodyPr>
          <a:lstStyle/>
          <a:p>
            <a:pPr marL="7701" indent="-693115">
              <a:lnSpc>
                <a:spcPts val="4800"/>
              </a:lnSpc>
              <a:spcBef>
                <a:spcPts val="58"/>
              </a:spcBef>
              <a:buFont typeface="+mj-lt"/>
              <a:buAutoNum type="alphaLcParenR"/>
              <a:tabLst>
                <a:tab pos="692730" algn="l"/>
                <a:tab pos="693115" algn="l"/>
              </a:tabLst>
            </a:pPr>
            <a:r>
              <a:rPr lang="fr-CA" sz="4002" b="1" dirty="0">
                <a:cs typeface="Arial" panose="020B0604020202020204" pitchFamily="34" charset="0"/>
              </a:rPr>
              <a:t>20 %</a:t>
            </a:r>
          </a:p>
          <a:p>
            <a:pPr marL="7701" indent="-693115">
              <a:lnSpc>
                <a:spcPts val="4800"/>
              </a:lnSpc>
              <a:spcBef>
                <a:spcPts val="58"/>
              </a:spcBef>
              <a:buFont typeface="+mj-lt"/>
              <a:buAutoNum type="alphaLcParenR"/>
              <a:tabLst>
                <a:tab pos="692730" algn="l"/>
                <a:tab pos="693115" algn="l"/>
              </a:tabLst>
            </a:pPr>
            <a:r>
              <a:rPr lang="fr-CA" sz="4002" b="1" dirty="0">
                <a:cs typeface="Arial" panose="020B0604020202020204" pitchFamily="34" charset="0"/>
              </a:rPr>
              <a:t>15 %</a:t>
            </a:r>
          </a:p>
          <a:p>
            <a:pPr marL="7701" indent="-693115">
              <a:lnSpc>
                <a:spcPts val="4800"/>
              </a:lnSpc>
              <a:spcBef>
                <a:spcPts val="58"/>
              </a:spcBef>
              <a:buFont typeface="+mj-lt"/>
              <a:buAutoNum type="alphaLcParenR"/>
              <a:tabLst>
                <a:tab pos="692730" algn="l"/>
                <a:tab pos="693115" algn="l"/>
              </a:tabLst>
            </a:pPr>
            <a:r>
              <a:rPr lang="fr-CA" sz="4002" b="1" dirty="0">
                <a:cs typeface="Arial" panose="020B0604020202020204" pitchFamily="34" charset="0"/>
              </a:rPr>
              <a:t>10 %</a:t>
            </a:r>
            <a:endParaRPr sz="4002" b="1" dirty="0">
              <a:cs typeface="Arial" panose="020B0604020202020204" pitchFamily="34" charset="0"/>
            </a:endParaRPr>
          </a:p>
        </p:txBody>
      </p:sp>
      <p:pic>
        <p:nvPicPr>
          <p:cNvPr id="1026" name="Picture 2">
            <a:extLst>
              <a:ext uri="{FF2B5EF4-FFF2-40B4-BE49-F238E27FC236}">
                <a16:creationId xmlns:a16="http://schemas.microsoft.com/office/drawing/2014/main" id="{21837744-C330-645B-F81C-BA72D2E406C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81043" y="328361"/>
            <a:ext cx="2229914" cy="3385172"/>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69BD9ED9-EEAA-2603-CF46-39C526C47B92}"/>
              </a:ext>
            </a:extLst>
          </p:cNvPr>
          <p:cNvSpPr txBox="1"/>
          <p:nvPr/>
        </p:nvSpPr>
        <p:spPr>
          <a:xfrm>
            <a:off x="359660" y="6441198"/>
            <a:ext cx="2663199" cy="204351"/>
          </a:xfrm>
          <a:prstGeom prst="rect">
            <a:avLst/>
          </a:prstGeom>
          <a:noFill/>
        </p:spPr>
        <p:txBody>
          <a:bodyPr wrap="square" rtlCol="0">
            <a:spAutoFit/>
          </a:bodyPr>
          <a:lstStyle/>
          <a:p>
            <a:r>
              <a:rPr lang="fr-CA" sz="728" dirty="0"/>
              <a:t>Source image : Éric Demers </a:t>
            </a:r>
            <a:r>
              <a:rPr lang="fr-CA" sz="728" dirty="0" err="1"/>
              <a:t>Photograph</a:t>
            </a:r>
            <a:r>
              <a:rPr lang="fr-CA" sz="728" dirty="0"/>
              <a:t>(y)</a:t>
            </a:r>
            <a:r>
              <a:rPr lang="fr-CA" sz="728" dirty="0" err="1"/>
              <a:t>ie</a:t>
            </a:r>
            <a:endParaRPr lang="fr-CA" sz="728" dirty="0"/>
          </a:p>
        </p:txBody>
      </p:sp>
    </p:spTree>
    <p:extLst>
      <p:ext uri="{BB962C8B-B14F-4D97-AF65-F5344CB8AC3E}">
        <p14:creationId xmlns:p14="http://schemas.microsoft.com/office/powerpoint/2010/main" val="37193704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966" y="0"/>
            <a:ext cx="7692494" cy="6857615"/>
          </a:xfrm>
          <a:custGeom>
            <a:avLst/>
            <a:gdLst/>
            <a:ahLst/>
            <a:cxnLst/>
            <a:rect l="l" t="t" r="r" b="b"/>
            <a:pathLst>
              <a:path w="8953500" h="11308715">
                <a:moveTo>
                  <a:pt x="0" y="11308556"/>
                </a:moveTo>
                <a:lnTo>
                  <a:pt x="8952937" y="11308556"/>
                </a:lnTo>
                <a:lnTo>
                  <a:pt x="8952937" y="0"/>
                </a:lnTo>
                <a:lnTo>
                  <a:pt x="0" y="0"/>
                </a:lnTo>
                <a:lnTo>
                  <a:pt x="0" y="11308556"/>
                </a:lnTo>
                <a:close/>
              </a:path>
            </a:pathLst>
          </a:custGeom>
          <a:solidFill>
            <a:srgbClr val="B7DEE8">
              <a:alpha val="32778"/>
            </a:srgbClr>
          </a:solidFill>
        </p:spPr>
        <p:txBody>
          <a:bodyPr wrap="square" lIns="0" tIns="0" rIns="0" bIns="0" rtlCol="0"/>
          <a:lstStyle/>
          <a:p>
            <a:endParaRPr sz="1092"/>
          </a:p>
        </p:txBody>
      </p:sp>
      <p:sp>
        <p:nvSpPr>
          <p:cNvPr id="3" name="object 3"/>
          <p:cNvSpPr/>
          <p:nvPr/>
        </p:nvSpPr>
        <p:spPr>
          <a:xfrm>
            <a:off x="10226569" y="0"/>
            <a:ext cx="1435521" cy="6857615"/>
          </a:xfrm>
          <a:custGeom>
            <a:avLst/>
            <a:gdLst/>
            <a:ahLst/>
            <a:cxnLst/>
            <a:rect l="l" t="t" r="r" b="b"/>
            <a:pathLst>
              <a:path w="2367280" h="11308715">
                <a:moveTo>
                  <a:pt x="0" y="11308556"/>
                </a:moveTo>
                <a:lnTo>
                  <a:pt x="2366909" y="11308556"/>
                </a:lnTo>
                <a:lnTo>
                  <a:pt x="2366909" y="0"/>
                </a:lnTo>
                <a:lnTo>
                  <a:pt x="0" y="0"/>
                </a:lnTo>
                <a:lnTo>
                  <a:pt x="0" y="11308556"/>
                </a:lnTo>
                <a:close/>
              </a:path>
            </a:pathLst>
          </a:custGeom>
          <a:solidFill>
            <a:srgbClr val="B7DEE8"/>
          </a:solidFill>
        </p:spPr>
        <p:txBody>
          <a:bodyPr wrap="square" lIns="0" tIns="0" rIns="0" bIns="0" rtlCol="0"/>
          <a:lstStyle/>
          <a:p>
            <a:endParaRPr sz="1092"/>
          </a:p>
        </p:txBody>
      </p:sp>
      <p:sp>
        <p:nvSpPr>
          <p:cNvPr id="5" name="object 5"/>
          <p:cNvSpPr/>
          <p:nvPr/>
        </p:nvSpPr>
        <p:spPr>
          <a:xfrm>
            <a:off x="7676528" y="385"/>
            <a:ext cx="3941521" cy="6857615"/>
          </a:xfrm>
          <a:custGeom>
            <a:avLst/>
            <a:gdLst/>
            <a:ahLst/>
            <a:cxnLst/>
            <a:rect l="l" t="t" r="r" b="b"/>
            <a:pathLst>
              <a:path w="6499859" h="11308715">
                <a:moveTo>
                  <a:pt x="2837623" y="0"/>
                </a:moveTo>
                <a:lnTo>
                  <a:pt x="792348" y="0"/>
                </a:lnTo>
                <a:lnTo>
                  <a:pt x="786690" y="72647"/>
                </a:lnTo>
                <a:lnTo>
                  <a:pt x="762230" y="479692"/>
                </a:lnTo>
                <a:lnTo>
                  <a:pt x="2837623" y="479692"/>
                </a:lnTo>
                <a:lnTo>
                  <a:pt x="2837623" y="0"/>
                </a:lnTo>
                <a:close/>
              </a:path>
              <a:path w="6499859" h="11308715">
                <a:moveTo>
                  <a:pt x="5679214" y="0"/>
                </a:moveTo>
                <a:lnTo>
                  <a:pt x="2962865" y="0"/>
                </a:lnTo>
                <a:lnTo>
                  <a:pt x="2962865" y="479692"/>
                </a:lnTo>
                <a:lnTo>
                  <a:pt x="5712436" y="479692"/>
                </a:lnTo>
                <a:lnTo>
                  <a:pt x="5701931" y="329005"/>
                </a:lnTo>
                <a:lnTo>
                  <a:pt x="3213360" y="329005"/>
                </a:lnTo>
                <a:lnTo>
                  <a:pt x="3179941" y="321850"/>
                </a:lnTo>
                <a:lnTo>
                  <a:pt x="3152206" y="302586"/>
                </a:lnTo>
                <a:lnTo>
                  <a:pt x="3133277" y="274517"/>
                </a:lnTo>
                <a:lnTo>
                  <a:pt x="3126274" y="240945"/>
                </a:lnTo>
                <a:lnTo>
                  <a:pt x="3133275" y="207521"/>
                </a:lnTo>
                <a:lnTo>
                  <a:pt x="3152202" y="179787"/>
                </a:lnTo>
                <a:lnTo>
                  <a:pt x="3179936" y="160860"/>
                </a:lnTo>
                <a:lnTo>
                  <a:pt x="3213360" y="153859"/>
                </a:lnTo>
                <a:lnTo>
                  <a:pt x="5689721" y="153859"/>
                </a:lnTo>
                <a:lnTo>
                  <a:pt x="5684060" y="72647"/>
                </a:lnTo>
                <a:lnTo>
                  <a:pt x="5679214" y="0"/>
                </a:lnTo>
                <a:close/>
              </a:path>
              <a:path w="6499859" h="11308715">
                <a:moveTo>
                  <a:pt x="5689721" y="153859"/>
                </a:moveTo>
                <a:lnTo>
                  <a:pt x="3213360" y="153859"/>
                </a:lnTo>
                <a:lnTo>
                  <a:pt x="3246937" y="160860"/>
                </a:lnTo>
                <a:lnTo>
                  <a:pt x="3275010" y="179787"/>
                </a:lnTo>
                <a:lnTo>
                  <a:pt x="3294275" y="207521"/>
                </a:lnTo>
                <a:lnTo>
                  <a:pt x="3301431" y="240945"/>
                </a:lnTo>
                <a:lnTo>
                  <a:pt x="3294275" y="274517"/>
                </a:lnTo>
                <a:lnTo>
                  <a:pt x="3275010" y="302586"/>
                </a:lnTo>
                <a:lnTo>
                  <a:pt x="3246937" y="321850"/>
                </a:lnTo>
                <a:lnTo>
                  <a:pt x="3213360" y="329005"/>
                </a:lnTo>
                <a:lnTo>
                  <a:pt x="5701931" y="329005"/>
                </a:lnTo>
                <a:lnTo>
                  <a:pt x="5689721" y="153859"/>
                </a:lnTo>
                <a:close/>
              </a:path>
              <a:path w="6499859" h="11308715">
                <a:moveTo>
                  <a:pt x="2840555" y="595154"/>
                </a:moveTo>
                <a:lnTo>
                  <a:pt x="1942299" y="595154"/>
                </a:lnTo>
                <a:lnTo>
                  <a:pt x="1936186" y="616384"/>
                </a:lnTo>
                <a:lnTo>
                  <a:pt x="1927772" y="643318"/>
                </a:lnTo>
                <a:lnTo>
                  <a:pt x="1903476" y="711686"/>
                </a:lnTo>
                <a:lnTo>
                  <a:pt x="1887315" y="751815"/>
                </a:lnTo>
                <a:lnTo>
                  <a:pt x="1868290" y="795037"/>
                </a:lnTo>
                <a:lnTo>
                  <a:pt x="1846261" y="840700"/>
                </a:lnTo>
                <a:lnTo>
                  <a:pt x="1821088" y="888149"/>
                </a:lnTo>
                <a:lnTo>
                  <a:pt x="1792630" y="936734"/>
                </a:lnTo>
                <a:lnTo>
                  <a:pt x="1760746" y="985801"/>
                </a:lnTo>
                <a:lnTo>
                  <a:pt x="1725297" y="1034697"/>
                </a:lnTo>
                <a:lnTo>
                  <a:pt x="1686142" y="1082770"/>
                </a:lnTo>
                <a:lnTo>
                  <a:pt x="1643140" y="1129368"/>
                </a:lnTo>
                <a:lnTo>
                  <a:pt x="1596151" y="1173836"/>
                </a:lnTo>
                <a:lnTo>
                  <a:pt x="1545034" y="1215524"/>
                </a:lnTo>
                <a:lnTo>
                  <a:pt x="1487077" y="1256067"/>
                </a:lnTo>
                <a:lnTo>
                  <a:pt x="1427355" y="1292274"/>
                </a:lnTo>
                <a:lnTo>
                  <a:pt x="1366436" y="1324390"/>
                </a:lnTo>
                <a:lnTo>
                  <a:pt x="1304890" y="1352660"/>
                </a:lnTo>
                <a:lnTo>
                  <a:pt x="1243284" y="1377328"/>
                </a:lnTo>
                <a:lnTo>
                  <a:pt x="1182187" y="1398640"/>
                </a:lnTo>
                <a:lnTo>
                  <a:pt x="1122168" y="1416840"/>
                </a:lnTo>
                <a:lnTo>
                  <a:pt x="1063796" y="1432172"/>
                </a:lnTo>
                <a:lnTo>
                  <a:pt x="1007638" y="1444883"/>
                </a:lnTo>
                <a:lnTo>
                  <a:pt x="954263" y="1455216"/>
                </a:lnTo>
                <a:lnTo>
                  <a:pt x="904241" y="1463417"/>
                </a:lnTo>
                <a:lnTo>
                  <a:pt x="858139" y="1469729"/>
                </a:lnTo>
                <a:lnTo>
                  <a:pt x="816526" y="1474399"/>
                </a:lnTo>
                <a:lnTo>
                  <a:pt x="749042" y="1479790"/>
                </a:lnTo>
                <a:lnTo>
                  <a:pt x="706337" y="1481546"/>
                </a:lnTo>
                <a:lnTo>
                  <a:pt x="695698" y="1481674"/>
                </a:lnTo>
                <a:lnTo>
                  <a:pt x="627198" y="2489523"/>
                </a:lnTo>
                <a:lnTo>
                  <a:pt x="0" y="11308556"/>
                </a:lnTo>
                <a:lnTo>
                  <a:pt x="2031352" y="11308556"/>
                </a:lnTo>
                <a:lnTo>
                  <a:pt x="3132148" y="3885834"/>
                </a:lnTo>
                <a:lnTo>
                  <a:pt x="5956483" y="3885834"/>
                </a:lnTo>
                <a:lnTo>
                  <a:pt x="5899192" y="3103039"/>
                </a:lnTo>
                <a:lnTo>
                  <a:pt x="2840555" y="3103039"/>
                </a:lnTo>
                <a:lnTo>
                  <a:pt x="2840555" y="595154"/>
                </a:lnTo>
                <a:close/>
              </a:path>
              <a:path w="6499859" h="11308715">
                <a:moveTo>
                  <a:pt x="5956483" y="3885834"/>
                </a:moveTo>
                <a:lnTo>
                  <a:pt x="3132148" y="3885834"/>
                </a:lnTo>
                <a:lnTo>
                  <a:pt x="4412164" y="11308556"/>
                </a:lnTo>
                <a:lnTo>
                  <a:pt x="6499734" y="11308556"/>
                </a:lnTo>
                <a:lnTo>
                  <a:pt x="5956483" y="3885834"/>
                </a:lnTo>
                <a:close/>
              </a:path>
              <a:path w="6499859" h="11308715">
                <a:moveTo>
                  <a:pt x="4553895" y="595154"/>
                </a:moveTo>
                <a:lnTo>
                  <a:pt x="3560732" y="595154"/>
                </a:lnTo>
                <a:lnTo>
                  <a:pt x="3560628" y="2469084"/>
                </a:lnTo>
                <a:lnTo>
                  <a:pt x="3559572" y="2486936"/>
                </a:lnTo>
                <a:lnTo>
                  <a:pt x="3550136" y="2547368"/>
                </a:lnTo>
                <a:lnTo>
                  <a:pt x="3539523" y="2587439"/>
                </a:lnTo>
                <a:lnTo>
                  <a:pt x="3523490" y="2632406"/>
                </a:lnTo>
                <a:lnTo>
                  <a:pt x="3500921" y="2681016"/>
                </a:lnTo>
                <a:lnTo>
                  <a:pt x="3470699" y="2732014"/>
                </a:lnTo>
                <a:lnTo>
                  <a:pt x="3431708" y="2784146"/>
                </a:lnTo>
                <a:lnTo>
                  <a:pt x="3382830" y="2836157"/>
                </a:lnTo>
                <a:lnTo>
                  <a:pt x="3322948" y="2886792"/>
                </a:lnTo>
                <a:lnTo>
                  <a:pt x="3248895" y="2939026"/>
                </a:lnTo>
                <a:lnTo>
                  <a:pt x="3179749" y="2981569"/>
                </a:lnTo>
                <a:lnTo>
                  <a:pt x="3116460" y="3015402"/>
                </a:lnTo>
                <a:lnTo>
                  <a:pt x="3059980" y="3041504"/>
                </a:lnTo>
                <a:lnTo>
                  <a:pt x="3011257" y="3060854"/>
                </a:lnTo>
                <a:lnTo>
                  <a:pt x="2971244" y="3074431"/>
                </a:lnTo>
                <a:lnTo>
                  <a:pt x="2912961" y="3090319"/>
                </a:lnTo>
                <a:lnTo>
                  <a:pt x="2840555" y="3103039"/>
                </a:lnTo>
                <a:lnTo>
                  <a:pt x="5899192" y="3103039"/>
                </a:lnTo>
                <a:lnTo>
                  <a:pt x="5846484" y="2382867"/>
                </a:lnTo>
                <a:lnTo>
                  <a:pt x="5783868" y="1481674"/>
                </a:lnTo>
                <a:lnTo>
                  <a:pt x="5764779" y="1480916"/>
                </a:lnTo>
                <a:lnTo>
                  <a:pt x="5710446" y="1477398"/>
                </a:lnTo>
                <a:lnTo>
                  <a:pt x="5637489" y="1469897"/>
                </a:lnTo>
                <a:lnTo>
                  <a:pt x="5595122" y="1464163"/>
                </a:lnTo>
                <a:lnTo>
                  <a:pt x="5549412" y="1456843"/>
                </a:lnTo>
                <a:lnTo>
                  <a:pt x="5500797" y="1447742"/>
                </a:lnTo>
                <a:lnTo>
                  <a:pt x="5449715" y="1436663"/>
                </a:lnTo>
                <a:lnTo>
                  <a:pt x="5396603" y="1423410"/>
                </a:lnTo>
                <a:lnTo>
                  <a:pt x="5341899" y="1407786"/>
                </a:lnTo>
                <a:lnTo>
                  <a:pt x="5286042" y="1389594"/>
                </a:lnTo>
                <a:lnTo>
                  <a:pt x="5229468" y="1368639"/>
                </a:lnTo>
                <a:lnTo>
                  <a:pt x="5172615" y="1344723"/>
                </a:lnTo>
                <a:lnTo>
                  <a:pt x="5115921" y="1317650"/>
                </a:lnTo>
                <a:lnTo>
                  <a:pt x="5059824" y="1287223"/>
                </a:lnTo>
                <a:lnTo>
                  <a:pt x="5004762" y="1253247"/>
                </a:lnTo>
                <a:lnTo>
                  <a:pt x="4951171" y="1215524"/>
                </a:lnTo>
                <a:lnTo>
                  <a:pt x="4900050" y="1173798"/>
                </a:lnTo>
                <a:lnTo>
                  <a:pt x="4853058" y="1129223"/>
                </a:lnTo>
                <a:lnTo>
                  <a:pt x="4810054" y="1082471"/>
                </a:lnTo>
                <a:lnTo>
                  <a:pt x="4770898" y="1034209"/>
                </a:lnTo>
                <a:lnTo>
                  <a:pt x="4735449" y="985107"/>
                </a:lnTo>
                <a:lnTo>
                  <a:pt x="4703565" y="935835"/>
                </a:lnTo>
                <a:lnTo>
                  <a:pt x="4675108" y="887062"/>
                </a:lnTo>
                <a:lnTo>
                  <a:pt x="4649935" y="839457"/>
                </a:lnTo>
                <a:lnTo>
                  <a:pt x="4627907" y="793689"/>
                </a:lnTo>
                <a:lnTo>
                  <a:pt x="4608882" y="750429"/>
                </a:lnTo>
                <a:lnTo>
                  <a:pt x="4592721" y="710344"/>
                </a:lnTo>
                <a:lnTo>
                  <a:pt x="4579282" y="674105"/>
                </a:lnTo>
                <a:lnTo>
                  <a:pt x="4560010" y="615841"/>
                </a:lnTo>
                <a:lnTo>
                  <a:pt x="4553895" y="595154"/>
                </a:lnTo>
                <a:close/>
              </a:path>
              <a:path w="6499859" h="11308715">
                <a:moveTo>
                  <a:pt x="3432547" y="595154"/>
                </a:moveTo>
                <a:lnTo>
                  <a:pt x="2965807" y="595154"/>
                </a:lnTo>
                <a:lnTo>
                  <a:pt x="2965807" y="2943544"/>
                </a:lnTo>
                <a:lnTo>
                  <a:pt x="3040189" y="2912696"/>
                </a:lnTo>
                <a:lnTo>
                  <a:pt x="3085275" y="2889923"/>
                </a:lnTo>
                <a:lnTo>
                  <a:pt x="3134797" y="2861670"/>
                </a:lnTo>
                <a:lnTo>
                  <a:pt x="3188134" y="2827503"/>
                </a:lnTo>
                <a:lnTo>
                  <a:pt x="3244668" y="2786986"/>
                </a:lnTo>
                <a:lnTo>
                  <a:pt x="3307581" y="2731757"/>
                </a:lnTo>
                <a:lnTo>
                  <a:pt x="3354605" y="2675768"/>
                </a:lnTo>
                <a:lnTo>
                  <a:pt x="3388051" y="2621521"/>
                </a:lnTo>
                <a:lnTo>
                  <a:pt x="3410232" y="2571521"/>
                </a:lnTo>
                <a:lnTo>
                  <a:pt x="3423460" y="2528273"/>
                </a:lnTo>
                <a:lnTo>
                  <a:pt x="3432305" y="2472050"/>
                </a:lnTo>
                <a:lnTo>
                  <a:pt x="3432547" y="2464083"/>
                </a:lnTo>
                <a:lnTo>
                  <a:pt x="3432547" y="595154"/>
                </a:lnTo>
                <a:close/>
              </a:path>
              <a:path w="6499859" h="11308715">
                <a:moveTo>
                  <a:pt x="1807267" y="595154"/>
                </a:moveTo>
                <a:lnTo>
                  <a:pt x="752451" y="595154"/>
                </a:lnTo>
                <a:lnTo>
                  <a:pt x="699615" y="1356427"/>
                </a:lnTo>
                <a:lnTo>
                  <a:pt x="741268" y="1354004"/>
                </a:lnTo>
                <a:lnTo>
                  <a:pt x="808736" y="1347724"/>
                </a:lnTo>
                <a:lnTo>
                  <a:pt x="850517" y="1342500"/>
                </a:lnTo>
                <a:lnTo>
                  <a:pt x="896790" y="1335545"/>
                </a:lnTo>
                <a:lnTo>
                  <a:pt x="946903" y="1326606"/>
                </a:lnTo>
                <a:lnTo>
                  <a:pt x="1000201" y="1315427"/>
                </a:lnTo>
                <a:lnTo>
                  <a:pt x="1056031" y="1301753"/>
                </a:lnTo>
                <a:lnTo>
                  <a:pt x="1113740" y="1285328"/>
                </a:lnTo>
                <a:lnTo>
                  <a:pt x="1172674" y="1265898"/>
                </a:lnTo>
                <a:lnTo>
                  <a:pt x="1232178" y="1243208"/>
                </a:lnTo>
                <a:lnTo>
                  <a:pt x="1291601" y="1217002"/>
                </a:lnTo>
                <a:lnTo>
                  <a:pt x="1350287" y="1187025"/>
                </a:lnTo>
                <a:lnTo>
                  <a:pt x="1407584" y="1153022"/>
                </a:lnTo>
                <a:lnTo>
                  <a:pt x="1462837" y="1114738"/>
                </a:lnTo>
                <a:lnTo>
                  <a:pt x="1509324" y="1076999"/>
                </a:lnTo>
                <a:lnTo>
                  <a:pt x="1552039" y="1036479"/>
                </a:lnTo>
                <a:lnTo>
                  <a:pt x="1591103" y="993834"/>
                </a:lnTo>
                <a:lnTo>
                  <a:pt x="1626636" y="949721"/>
                </a:lnTo>
                <a:lnTo>
                  <a:pt x="1658757" y="904800"/>
                </a:lnTo>
                <a:lnTo>
                  <a:pt x="1687585" y="859725"/>
                </a:lnTo>
                <a:lnTo>
                  <a:pt x="1713242" y="815156"/>
                </a:lnTo>
                <a:lnTo>
                  <a:pt x="1735846" y="771749"/>
                </a:lnTo>
                <a:lnTo>
                  <a:pt x="1755517" y="730161"/>
                </a:lnTo>
                <a:lnTo>
                  <a:pt x="1772374" y="691051"/>
                </a:lnTo>
                <a:lnTo>
                  <a:pt x="1786539" y="655074"/>
                </a:lnTo>
                <a:lnTo>
                  <a:pt x="1807267" y="595154"/>
                </a:lnTo>
                <a:close/>
              </a:path>
              <a:path w="6499859" h="11308715">
                <a:moveTo>
                  <a:pt x="5721242" y="595154"/>
                </a:moveTo>
                <a:lnTo>
                  <a:pt x="4685011" y="595154"/>
                </a:lnTo>
                <a:lnTo>
                  <a:pt x="4694150" y="622890"/>
                </a:lnTo>
                <a:lnTo>
                  <a:pt x="4719891" y="691051"/>
                </a:lnTo>
                <a:lnTo>
                  <a:pt x="4736713" y="730161"/>
                </a:lnTo>
                <a:lnTo>
                  <a:pt x="4756317" y="771749"/>
                </a:lnTo>
                <a:lnTo>
                  <a:pt x="4778813" y="815156"/>
                </a:lnTo>
                <a:lnTo>
                  <a:pt x="4804311" y="859725"/>
                </a:lnTo>
                <a:lnTo>
                  <a:pt x="4832921" y="904800"/>
                </a:lnTo>
                <a:lnTo>
                  <a:pt x="4864753" y="949721"/>
                </a:lnTo>
                <a:lnTo>
                  <a:pt x="4899918" y="993834"/>
                </a:lnTo>
                <a:lnTo>
                  <a:pt x="4938525" y="1036479"/>
                </a:lnTo>
                <a:lnTo>
                  <a:pt x="4980686" y="1076999"/>
                </a:lnTo>
                <a:lnTo>
                  <a:pt x="5026509" y="1114738"/>
                </a:lnTo>
                <a:lnTo>
                  <a:pt x="5078122" y="1150924"/>
                </a:lnTo>
                <a:lnTo>
                  <a:pt x="5131619" y="1183301"/>
                </a:lnTo>
                <a:lnTo>
                  <a:pt x="5186459" y="1212083"/>
                </a:lnTo>
                <a:lnTo>
                  <a:pt x="5242101" y="1237484"/>
                </a:lnTo>
                <a:lnTo>
                  <a:pt x="5298001" y="1259718"/>
                </a:lnTo>
                <a:lnTo>
                  <a:pt x="5353619" y="1278999"/>
                </a:lnTo>
                <a:lnTo>
                  <a:pt x="5408413" y="1295541"/>
                </a:lnTo>
                <a:lnTo>
                  <a:pt x="5461840" y="1309556"/>
                </a:lnTo>
                <a:lnTo>
                  <a:pt x="5513359" y="1321261"/>
                </a:lnTo>
                <a:lnTo>
                  <a:pt x="5562429" y="1330867"/>
                </a:lnTo>
                <a:lnTo>
                  <a:pt x="5608507" y="1338590"/>
                </a:lnTo>
                <a:lnTo>
                  <a:pt x="5651052" y="1344642"/>
                </a:lnTo>
                <a:lnTo>
                  <a:pt x="5689522" y="1349238"/>
                </a:lnTo>
                <a:lnTo>
                  <a:pt x="5752068" y="1354917"/>
                </a:lnTo>
                <a:lnTo>
                  <a:pt x="5775062" y="1356427"/>
                </a:lnTo>
                <a:lnTo>
                  <a:pt x="5721242" y="595154"/>
                </a:lnTo>
                <a:close/>
              </a:path>
            </a:pathLst>
          </a:custGeom>
          <a:solidFill>
            <a:srgbClr val="147ABE"/>
          </a:solidFill>
        </p:spPr>
        <p:txBody>
          <a:bodyPr wrap="square" lIns="0" tIns="0" rIns="0" bIns="0" rtlCol="0"/>
          <a:lstStyle/>
          <a:p>
            <a:endParaRPr sz="1092"/>
          </a:p>
        </p:txBody>
      </p:sp>
      <p:sp>
        <p:nvSpPr>
          <p:cNvPr id="7" name="object 7"/>
          <p:cNvSpPr txBox="1"/>
          <p:nvPr/>
        </p:nvSpPr>
        <p:spPr>
          <a:xfrm>
            <a:off x="359660" y="660870"/>
            <a:ext cx="4301256" cy="5547366"/>
          </a:xfrm>
          <a:prstGeom prst="rect">
            <a:avLst/>
          </a:prstGeom>
        </p:spPr>
        <p:txBody>
          <a:bodyPr vert="horz" wrap="square" lIns="0" tIns="7316" rIns="0" bIns="0" rtlCol="0">
            <a:spAutoFit/>
          </a:bodyPr>
          <a:lstStyle/>
          <a:p>
            <a:pPr marL="7701">
              <a:lnSpc>
                <a:spcPts val="4800"/>
              </a:lnSpc>
              <a:spcBef>
                <a:spcPts val="58"/>
              </a:spcBef>
            </a:pPr>
            <a:r>
              <a:rPr lang="fr-CA" sz="4002" b="1" dirty="0">
                <a:cs typeface="Arial" panose="020B0604020202020204" pitchFamily="34" charset="0"/>
              </a:rPr>
              <a:t>QUESTION 16</a:t>
            </a:r>
          </a:p>
          <a:p>
            <a:pPr marL="7701">
              <a:lnSpc>
                <a:spcPts val="4800"/>
              </a:lnSpc>
            </a:pPr>
            <a:r>
              <a:rPr lang="fr-CA" sz="3500" dirty="0">
                <a:cs typeface="Arial" panose="020B0604020202020204" pitchFamily="34" charset="0"/>
              </a:rPr>
              <a:t>Quel pourcentage de nos réserves mondiales d’eau douce est pollué par l’utilisation des teintures pour la conception des textiles ?</a:t>
            </a:r>
            <a:endParaRPr sz="3500" dirty="0">
              <a:cs typeface="Arial" panose="020B0604020202020204" pitchFamily="34" charset="0"/>
            </a:endParaRPr>
          </a:p>
        </p:txBody>
      </p:sp>
      <p:sp>
        <p:nvSpPr>
          <p:cNvPr id="9" name="object 9"/>
          <p:cNvSpPr txBox="1"/>
          <p:nvPr/>
        </p:nvSpPr>
        <p:spPr>
          <a:xfrm>
            <a:off x="4867887" y="4111445"/>
            <a:ext cx="2663199" cy="1879695"/>
          </a:xfrm>
          <a:prstGeom prst="rect">
            <a:avLst/>
          </a:prstGeom>
        </p:spPr>
        <p:txBody>
          <a:bodyPr vert="horz" wrap="square" lIns="0" tIns="7316" rIns="0" bIns="0" rtlCol="0">
            <a:spAutoFit/>
          </a:bodyPr>
          <a:lstStyle/>
          <a:p>
            <a:pPr marL="7701" indent="-693115">
              <a:lnSpc>
                <a:spcPts val="4800"/>
              </a:lnSpc>
              <a:spcBef>
                <a:spcPts val="58"/>
              </a:spcBef>
              <a:buFont typeface="+mj-lt"/>
              <a:buAutoNum type="alphaLcParenR"/>
              <a:tabLst>
                <a:tab pos="692730" algn="l"/>
                <a:tab pos="693115" algn="l"/>
              </a:tabLst>
            </a:pPr>
            <a:r>
              <a:rPr lang="fr-CA" sz="4002" b="1" dirty="0">
                <a:solidFill>
                  <a:srgbClr val="00B050"/>
                </a:solidFill>
                <a:cs typeface="Arial" panose="020B0604020202020204" pitchFamily="34" charset="0"/>
              </a:rPr>
              <a:t>20 %</a:t>
            </a:r>
          </a:p>
          <a:p>
            <a:pPr marL="7701" indent="-693115">
              <a:lnSpc>
                <a:spcPts val="4800"/>
              </a:lnSpc>
              <a:spcBef>
                <a:spcPts val="58"/>
              </a:spcBef>
              <a:buFont typeface="+mj-lt"/>
              <a:buAutoNum type="alphaLcParenR"/>
              <a:tabLst>
                <a:tab pos="692730" algn="l"/>
                <a:tab pos="693115" algn="l"/>
              </a:tabLst>
            </a:pPr>
            <a:r>
              <a:rPr lang="fr-CA" sz="4002" b="1" dirty="0">
                <a:cs typeface="Arial" panose="020B0604020202020204" pitchFamily="34" charset="0"/>
              </a:rPr>
              <a:t>15 %</a:t>
            </a:r>
          </a:p>
          <a:p>
            <a:pPr marL="7701" indent="-693115">
              <a:lnSpc>
                <a:spcPts val="4800"/>
              </a:lnSpc>
              <a:spcBef>
                <a:spcPts val="58"/>
              </a:spcBef>
              <a:buFont typeface="+mj-lt"/>
              <a:buAutoNum type="alphaLcParenR"/>
              <a:tabLst>
                <a:tab pos="692730" algn="l"/>
                <a:tab pos="693115" algn="l"/>
              </a:tabLst>
            </a:pPr>
            <a:r>
              <a:rPr lang="fr-CA" sz="4002" b="1" dirty="0">
                <a:cs typeface="Arial" panose="020B0604020202020204" pitchFamily="34" charset="0"/>
              </a:rPr>
              <a:t>10 %</a:t>
            </a:r>
            <a:endParaRPr sz="4002" b="1" dirty="0">
              <a:cs typeface="Arial" panose="020B0604020202020204" pitchFamily="34" charset="0"/>
            </a:endParaRPr>
          </a:p>
        </p:txBody>
      </p:sp>
      <p:pic>
        <p:nvPicPr>
          <p:cNvPr id="1026" name="Picture 2">
            <a:extLst>
              <a:ext uri="{FF2B5EF4-FFF2-40B4-BE49-F238E27FC236}">
                <a16:creationId xmlns:a16="http://schemas.microsoft.com/office/drawing/2014/main" id="{21837744-C330-645B-F81C-BA72D2E406C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81043" y="328361"/>
            <a:ext cx="2229914" cy="3385172"/>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69BD9ED9-EEAA-2603-CF46-39C526C47B92}"/>
              </a:ext>
            </a:extLst>
          </p:cNvPr>
          <p:cNvSpPr txBox="1"/>
          <p:nvPr/>
        </p:nvSpPr>
        <p:spPr>
          <a:xfrm>
            <a:off x="359660" y="6441198"/>
            <a:ext cx="2663199" cy="204351"/>
          </a:xfrm>
          <a:prstGeom prst="rect">
            <a:avLst/>
          </a:prstGeom>
          <a:noFill/>
        </p:spPr>
        <p:txBody>
          <a:bodyPr wrap="square" rtlCol="0">
            <a:spAutoFit/>
          </a:bodyPr>
          <a:lstStyle/>
          <a:p>
            <a:r>
              <a:rPr lang="fr-CA" sz="728" dirty="0"/>
              <a:t>Source image : Éric Demers </a:t>
            </a:r>
            <a:r>
              <a:rPr lang="fr-CA" sz="728" dirty="0" err="1"/>
              <a:t>Photograph</a:t>
            </a:r>
            <a:r>
              <a:rPr lang="fr-CA" sz="728" dirty="0"/>
              <a:t>(y)</a:t>
            </a:r>
            <a:r>
              <a:rPr lang="fr-CA" sz="728" dirty="0" err="1"/>
              <a:t>ie</a:t>
            </a:r>
            <a:endParaRPr lang="fr-CA" sz="728" dirty="0"/>
          </a:p>
        </p:txBody>
      </p:sp>
    </p:spTree>
    <p:extLst>
      <p:ext uri="{BB962C8B-B14F-4D97-AF65-F5344CB8AC3E}">
        <p14:creationId xmlns:p14="http://schemas.microsoft.com/office/powerpoint/2010/main" val="38053172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966" y="0"/>
            <a:ext cx="7692494" cy="6857615"/>
          </a:xfrm>
          <a:custGeom>
            <a:avLst/>
            <a:gdLst/>
            <a:ahLst/>
            <a:cxnLst/>
            <a:rect l="l" t="t" r="r" b="b"/>
            <a:pathLst>
              <a:path w="8953500" h="11308715">
                <a:moveTo>
                  <a:pt x="0" y="11308556"/>
                </a:moveTo>
                <a:lnTo>
                  <a:pt x="8952937" y="11308556"/>
                </a:lnTo>
                <a:lnTo>
                  <a:pt x="8952937" y="0"/>
                </a:lnTo>
                <a:lnTo>
                  <a:pt x="0" y="0"/>
                </a:lnTo>
                <a:lnTo>
                  <a:pt x="0" y="11308556"/>
                </a:lnTo>
                <a:close/>
              </a:path>
            </a:pathLst>
          </a:custGeom>
          <a:solidFill>
            <a:srgbClr val="59B932">
              <a:alpha val="32778"/>
            </a:srgbClr>
          </a:solidFill>
        </p:spPr>
        <p:txBody>
          <a:bodyPr wrap="square" lIns="0" tIns="0" rIns="0" bIns="0" rtlCol="0"/>
          <a:lstStyle/>
          <a:p>
            <a:endParaRPr sz="1092"/>
          </a:p>
        </p:txBody>
      </p:sp>
      <p:sp>
        <p:nvSpPr>
          <p:cNvPr id="3" name="object 3"/>
          <p:cNvSpPr/>
          <p:nvPr/>
        </p:nvSpPr>
        <p:spPr>
          <a:xfrm>
            <a:off x="10182528" y="0"/>
            <a:ext cx="1435521" cy="6857615"/>
          </a:xfrm>
          <a:custGeom>
            <a:avLst/>
            <a:gdLst/>
            <a:ahLst/>
            <a:cxnLst/>
            <a:rect l="l" t="t" r="r" b="b"/>
            <a:pathLst>
              <a:path w="2367280" h="11308715">
                <a:moveTo>
                  <a:pt x="0" y="11308556"/>
                </a:moveTo>
                <a:lnTo>
                  <a:pt x="2366909" y="11308556"/>
                </a:lnTo>
                <a:lnTo>
                  <a:pt x="2366909" y="0"/>
                </a:lnTo>
                <a:lnTo>
                  <a:pt x="0" y="0"/>
                </a:lnTo>
                <a:lnTo>
                  <a:pt x="0" y="11308556"/>
                </a:lnTo>
                <a:close/>
              </a:path>
            </a:pathLst>
          </a:custGeom>
          <a:solidFill>
            <a:srgbClr val="42B831"/>
          </a:solidFill>
        </p:spPr>
        <p:txBody>
          <a:bodyPr wrap="square" lIns="0" tIns="0" rIns="0" bIns="0" rtlCol="0"/>
          <a:lstStyle/>
          <a:p>
            <a:endParaRPr sz="1092"/>
          </a:p>
        </p:txBody>
      </p:sp>
      <p:sp>
        <p:nvSpPr>
          <p:cNvPr id="5" name="object 5"/>
          <p:cNvSpPr/>
          <p:nvPr/>
        </p:nvSpPr>
        <p:spPr>
          <a:xfrm>
            <a:off x="7676528" y="385"/>
            <a:ext cx="3941521" cy="6857615"/>
          </a:xfrm>
          <a:custGeom>
            <a:avLst/>
            <a:gdLst/>
            <a:ahLst/>
            <a:cxnLst/>
            <a:rect l="l" t="t" r="r" b="b"/>
            <a:pathLst>
              <a:path w="6499859" h="11308715">
                <a:moveTo>
                  <a:pt x="2837623" y="0"/>
                </a:moveTo>
                <a:lnTo>
                  <a:pt x="792348" y="0"/>
                </a:lnTo>
                <a:lnTo>
                  <a:pt x="786690" y="72647"/>
                </a:lnTo>
                <a:lnTo>
                  <a:pt x="762230" y="479692"/>
                </a:lnTo>
                <a:lnTo>
                  <a:pt x="2837623" y="479692"/>
                </a:lnTo>
                <a:lnTo>
                  <a:pt x="2837623" y="0"/>
                </a:lnTo>
                <a:close/>
              </a:path>
              <a:path w="6499859" h="11308715">
                <a:moveTo>
                  <a:pt x="5679214" y="0"/>
                </a:moveTo>
                <a:lnTo>
                  <a:pt x="2962865" y="0"/>
                </a:lnTo>
                <a:lnTo>
                  <a:pt x="2962865" y="479692"/>
                </a:lnTo>
                <a:lnTo>
                  <a:pt x="5712436" y="479692"/>
                </a:lnTo>
                <a:lnTo>
                  <a:pt x="5701931" y="329005"/>
                </a:lnTo>
                <a:lnTo>
                  <a:pt x="3213360" y="329005"/>
                </a:lnTo>
                <a:lnTo>
                  <a:pt x="3179941" y="321850"/>
                </a:lnTo>
                <a:lnTo>
                  <a:pt x="3152206" y="302586"/>
                </a:lnTo>
                <a:lnTo>
                  <a:pt x="3133277" y="274517"/>
                </a:lnTo>
                <a:lnTo>
                  <a:pt x="3126274" y="240945"/>
                </a:lnTo>
                <a:lnTo>
                  <a:pt x="3133275" y="207521"/>
                </a:lnTo>
                <a:lnTo>
                  <a:pt x="3152202" y="179787"/>
                </a:lnTo>
                <a:lnTo>
                  <a:pt x="3179936" y="160860"/>
                </a:lnTo>
                <a:lnTo>
                  <a:pt x="3213360" y="153859"/>
                </a:lnTo>
                <a:lnTo>
                  <a:pt x="5689721" y="153859"/>
                </a:lnTo>
                <a:lnTo>
                  <a:pt x="5684060" y="72647"/>
                </a:lnTo>
                <a:lnTo>
                  <a:pt x="5679214" y="0"/>
                </a:lnTo>
                <a:close/>
              </a:path>
              <a:path w="6499859" h="11308715">
                <a:moveTo>
                  <a:pt x="5689721" y="153859"/>
                </a:moveTo>
                <a:lnTo>
                  <a:pt x="3213360" y="153859"/>
                </a:lnTo>
                <a:lnTo>
                  <a:pt x="3246937" y="160860"/>
                </a:lnTo>
                <a:lnTo>
                  <a:pt x="3275010" y="179787"/>
                </a:lnTo>
                <a:lnTo>
                  <a:pt x="3294275" y="207521"/>
                </a:lnTo>
                <a:lnTo>
                  <a:pt x="3301431" y="240945"/>
                </a:lnTo>
                <a:lnTo>
                  <a:pt x="3294275" y="274517"/>
                </a:lnTo>
                <a:lnTo>
                  <a:pt x="3275010" y="302586"/>
                </a:lnTo>
                <a:lnTo>
                  <a:pt x="3246937" y="321850"/>
                </a:lnTo>
                <a:lnTo>
                  <a:pt x="3213360" y="329005"/>
                </a:lnTo>
                <a:lnTo>
                  <a:pt x="5701931" y="329005"/>
                </a:lnTo>
                <a:lnTo>
                  <a:pt x="5689721" y="153859"/>
                </a:lnTo>
                <a:close/>
              </a:path>
              <a:path w="6499859" h="11308715">
                <a:moveTo>
                  <a:pt x="2840555" y="595154"/>
                </a:moveTo>
                <a:lnTo>
                  <a:pt x="1942299" y="595154"/>
                </a:lnTo>
                <a:lnTo>
                  <a:pt x="1936186" y="616384"/>
                </a:lnTo>
                <a:lnTo>
                  <a:pt x="1927772" y="643318"/>
                </a:lnTo>
                <a:lnTo>
                  <a:pt x="1903476" y="711686"/>
                </a:lnTo>
                <a:lnTo>
                  <a:pt x="1887315" y="751815"/>
                </a:lnTo>
                <a:lnTo>
                  <a:pt x="1868290" y="795037"/>
                </a:lnTo>
                <a:lnTo>
                  <a:pt x="1846261" y="840700"/>
                </a:lnTo>
                <a:lnTo>
                  <a:pt x="1821088" y="888149"/>
                </a:lnTo>
                <a:lnTo>
                  <a:pt x="1792630" y="936734"/>
                </a:lnTo>
                <a:lnTo>
                  <a:pt x="1760746" y="985801"/>
                </a:lnTo>
                <a:lnTo>
                  <a:pt x="1725297" y="1034697"/>
                </a:lnTo>
                <a:lnTo>
                  <a:pt x="1686142" y="1082770"/>
                </a:lnTo>
                <a:lnTo>
                  <a:pt x="1643140" y="1129368"/>
                </a:lnTo>
                <a:lnTo>
                  <a:pt x="1596151" y="1173836"/>
                </a:lnTo>
                <a:lnTo>
                  <a:pt x="1545034" y="1215524"/>
                </a:lnTo>
                <a:lnTo>
                  <a:pt x="1487077" y="1256067"/>
                </a:lnTo>
                <a:lnTo>
                  <a:pt x="1427355" y="1292274"/>
                </a:lnTo>
                <a:lnTo>
                  <a:pt x="1366436" y="1324390"/>
                </a:lnTo>
                <a:lnTo>
                  <a:pt x="1304890" y="1352660"/>
                </a:lnTo>
                <a:lnTo>
                  <a:pt x="1243284" y="1377328"/>
                </a:lnTo>
                <a:lnTo>
                  <a:pt x="1182187" y="1398640"/>
                </a:lnTo>
                <a:lnTo>
                  <a:pt x="1122168" y="1416840"/>
                </a:lnTo>
                <a:lnTo>
                  <a:pt x="1063796" y="1432172"/>
                </a:lnTo>
                <a:lnTo>
                  <a:pt x="1007638" y="1444883"/>
                </a:lnTo>
                <a:lnTo>
                  <a:pt x="954263" y="1455216"/>
                </a:lnTo>
                <a:lnTo>
                  <a:pt x="904241" y="1463417"/>
                </a:lnTo>
                <a:lnTo>
                  <a:pt x="858139" y="1469729"/>
                </a:lnTo>
                <a:lnTo>
                  <a:pt x="816526" y="1474399"/>
                </a:lnTo>
                <a:lnTo>
                  <a:pt x="749042" y="1479790"/>
                </a:lnTo>
                <a:lnTo>
                  <a:pt x="706337" y="1481546"/>
                </a:lnTo>
                <a:lnTo>
                  <a:pt x="695698" y="1481674"/>
                </a:lnTo>
                <a:lnTo>
                  <a:pt x="627198" y="2489523"/>
                </a:lnTo>
                <a:lnTo>
                  <a:pt x="0" y="11308556"/>
                </a:lnTo>
                <a:lnTo>
                  <a:pt x="2031352" y="11308556"/>
                </a:lnTo>
                <a:lnTo>
                  <a:pt x="3132148" y="3885834"/>
                </a:lnTo>
                <a:lnTo>
                  <a:pt x="5956483" y="3885834"/>
                </a:lnTo>
                <a:lnTo>
                  <a:pt x="5899192" y="3103039"/>
                </a:lnTo>
                <a:lnTo>
                  <a:pt x="2840555" y="3103039"/>
                </a:lnTo>
                <a:lnTo>
                  <a:pt x="2840555" y="595154"/>
                </a:lnTo>
                <a:close/>
              </a:path>
              <a:path w="6499859" h="11308715">
                <a:moveTo>
                  <a:pt x="5956483" y="3885834"/>
                </a:moveTo>
                <a:lnTo>
                  <a:pt x="3132148" y="3885834"/>
                </a:lnTo>
                <a:lnTo>
                  <a:pt x="4412164" y="11308556"/>
                </a:lnTo>
                <a:lnTo>
                  <a:pt x="6499734" y="11308556"/>
                </a:lnTo>
                <a:lnTo>
                  <a:pt x="5956483" y="3885834"/>
                </a:lnTo>
                <a:close/>
              </a:path>
              <a:path w="6499859" h="11308715">
                <a:moveTo>
                  <a:pt x="4553895" y="595154"/>
                </a:moveTo>
                <a:lnTo>
                  <a:pt x="3560732" y="595154"/>
                </a:lnTo>
                <a:lnTo>
                  <a:pt x="3560628" y="2469084"/>
                </a:lnTo>
                <a:lnTo>
                  <a:pt x="3559572" y="2486936"/>
                </a:lnTo>
                <a:lnTo>
                  <a:pt x="3550136" y="2547368"/>
                </a:lnTo>
                <a:lnTo>
                  <a:pt x="3539523" y="2587439"/>
                </a:lnTo>
                <a:lnTo>
                  <a:pt x="3523490" y="2632406"/>
                </a:lnTo>
                <a:lnTo>
                  <a:pt x="3500921" y="2681016"/>
                </a:lnTo>
                <a:lnTo>
                  <a:pt x="3470699" y="2732014"/>
                </a:lnTo>
                <a:lnTo>
                  <a:pt x="3431708" y="2784146"/>
                </a:lnTo>
                <a:lnTo>
                  <a:pt x="3382830" y="2836157"/>
                </a:lnTo>
                <a:lnTo>
                  <a:pt x="3322948" y="2886792"/>
                </a:lnTo>
                <a:lnTo>
                  <a:pt x="3248895" y="2939026"/>
                </a:lnTo>
                <a:lnTo>
                  <a:pt x="3179749" y="2981569"/>
                </a:lnTo>
                <a:lnTo>
                  <a:pt x="3116460" y="3015402"/>
                </a:lnTo>
                <a:lnTo>
                  <a:pt x="3059980" y="3041504"/>
                </a:lnTo>
                <a:lnTo>
                  <a:pt x="3011257" y="3060854"/>
                </a:lnTo>
                <a:lnTo>
                  <a:pt x="2971244" y="3074431"/>
                </a:lnTo>
                <a:lnTo>
                  <a:pt x="2912961" y="3090319"/>
                </a:lnTo>
                <a:lnTo>
                  <a:pt x="2840555" y="3103039"/>
                </a:lnTo>
                <a:lnTo>
                  <a:pt x="5899192" y="3103039"/>
                </a:lnTo>
                <a:lnTo>
                  <a:pt x="5846484" y="2382867"/>
                </a:lnTo>
                <a:lnTo>
                  <a:pt x="5783868" y="1481674"/>
                </a:lnTo>
                <a:lnTo>
                  <a:pt x="5764779" y="1480916"/>
                </a:lnTo>
                <a:lnTo>
                  <a:pt x="5710446" y="1477398"/>
                </a:lnTo>
                <a:lnTo>
                  <a:pt x="5637489" y="1469897"/>
                </a:lnTo>
                <a:lnTo>
                  <a:pt x="5595122" y="1464163"/>
                </a:lnTo>
                <a:lnTo>
                  <a:pt x="5549412" y="1456843"/>
                </a:lnTo>
                <a:lnTo>
                  <a:pt x="5500797" y="1447742"/>
                </a:lnTo>
                <a:lnTo>
                  <a:pt x="5449715" y="1436663"/>
                </a:lnTo>
                <a:lnTo>
                  <a:pt x="5396603" y="1423410"/>
                </a:lnTo>
                <a:lnTo>
                  <a:pt x="5341899" y="1407786"/>
                </a:lnTo>
                <a:lnTo>
                  <a:pt x="5286042" y="1389594"/>
                </a:lnTo>
                <a:lnTo>
                  <a:pt x="5229468" y="1368639"/>
                </a:lnTo>
                <a:lnTo>
                  <a:pt x="5172615" y="1344723"/>
                </a:lnTo>
                <a:lnTo>
                  <a:pt x="5115921" y="1317650"/>
                </a:lnTo>
                <a:lnTo>
                  <a:pt x="5059824" y="1287223"/>
                </a:lnTo>
                <a:lnTo>
                  <a:pt x="5004762" y="1253247"/>
                </a:lnTo>
                <a:lnTo>
                  <a:pt x="4951171" y="1215524"/>
                </a:lnTo>
                <a:lnTo>
                  <a:pt x="4900050" y="1173798"/>
                </a:lnTo>
                <a:lnTo>
                  <a:pt x="4853058" y="1129223"/>
                </a:lnTo>
                <a:lnTo>
                  <a:pt x="4810054" y="1082471"/>
                </a:lnTo>
                <a:lnTo>
                  <a:pt x="4770898" y="1034209"/>
                </a:lnTo>
                <a:lnTo>
                  <a:pt x="4735449" y="985107"/>
                </a:lnTo>
                <a:lnTo>
                  <a:pt x="4703565" y="935835"/>
                </a:lnTo>
                <a:lnTo>
                  <a:pt x="4675108" y="887062"/>
                </a:lnTo>
                <a:lnTo>
                  <a:pt x="4649935" y="839457"/>
                </a:lnTo>
                <a:lnTo>
                  <a:pt x="4627907" y="793689"/>
                </a:lnTo>
                <a:lnTo>
                  <a:pt x="4608882" y="750429"/>
                </a:lnTo>
                <a:lnTo>
                  <a:pt x="4592721" y="710344"/>
                </a:lnTo>
                <a:lnTo>
                  <a:pt x="4579282" y="674105"/>
                </a:lnTo>
                <a:lnTo>
                  <a:pt x="4560010" y="615841"/>
                </a:lnTo>
                <a:lnTo>
                  <a:pt x="4553895" y="595154"/>
                </a:lnTo>
                <a:close/>
              </a:path>
              <a:path w="6499859" h="11308715">
                <a:moveTo>
                  <a:pt x="3432547" y="595154"/>
                </a:moveTo>
                <a:lnTo>
                  <a:pt x="2965807" y="595154"/>
                </a:lnTo>
                <a:lnTo>
                  <a:pt x="2965807" y="2943544"/>
                </a:lnTo>
                <a:lnTo>
                  <a:pt x="3040189" y="2912696"/>
                </a:lnTo>
                <a:lnTo>
                  <a:pt x="3085275" y="2889923"/>
                </a:lnTo>
                <a:lnTo>
                  <a:pt x="3134797" y="2861670"/>
                </a:lnTo>
                <a:lnTo>
                  <a:pt x="3188134" y="2827503"/>
                </a:lnTo>
                <a:lnTo>
                  <a:pt x="3244668" y="2786986"/>
                </a:lnTo>
                <a:lnTo>
                  <a:pt x="3307581" y="2731757"/>
                </a:lnTo>
                <a:lnTo>
                  <a:pt x="3354605" y="2675768"/>
                </a:lnTo>
                <a:lnTo>
                  <a:pt x="3388051" y="2621521"/>
                </a:lnTo>
                <a:lnTo>
                  <a:pt x="3410232" y="2571521"/>
                </a:lnTo>
                <a:lnTo>
                  <a:pt x="3423460" y="2528273"/>
                </a:lnTo>
                <a:lnTo>
                  <a:pt x="3432305" y="2472050"/>
                </a:lnTo>
                <a:lnTo>
                  <a:pt x="3432547" y="2464083"/>
                </a:lnTo>
                <a:lnTo>
                  <a:pt x="3432547" y="595154"/>
                </a:lnTo>
                <a:close/>
              </a:path>
              <a:path w="6499859" h="11308715">
                <a:moveTo>
                  <a:pt x="1807267" y="595154"/>
                </a:moveTo>
                <a:lnTo>
                  <a:pt x="752451" y="595154"/>
                </a:lnTo>
                <a:lnTo>
                  <a:pt x="699615" y="1356427"/>
                </a:lnTo>
                <a:lnTo>
                  <a:pt x="741268" y="1354004"/>
                </a:lnTo>
                <a:lnTo>
                  <a:pt x="808736" y="1347724"/>
                </a:lnTo>
                <a:lnTo>
                  <a:pt x="850517" y="1342500"/>
                </a:lnTo>
                <a:lnTo>
                  <a:pt x="896790" y="1335545"/>
                </a:lnTo>
                <a:lnTo>
                  <a:pt x="946903" y="1326606"/>
                </a:lnTo>
                <a:lnTo>
                  <a:pt x="1000201" y="1315427"/>
                </a:lnTo>
                <a:lnTo>
                  <a:pt x="1056031" y="1301753"/>
                </a:lnTo>
                <a:lnTo>
                  <a:pt x="1113740" y="1285328"/>
                </a:lnTo>
                <a:lnTo>
                  <a:pt x="1172674" y="1265898"/>
                </a:lnTo>
                <a:lnTo>
                  <a:pt x="1232178" y="1243208"/>
                </a:lnTo>
                <a:lnTo>
                  <a:pt x="1291601" y="1217002"/>
                </a:lnTo>
                <a:lnTo>
                  <a:pt x="1350287" y="1187025"/>
                </a:lnTo>
                <a:lnTo>
                  <a:pt x="1407584" y="1153022"/>
                </a:lnTo>
                <a:lnTo>
                  <a:pt x="1462837" y="1114738"/>
                </a:lnTo>
                <a:lnTo>
                  <a:pt x="1509324" y="1076999"/>
                </a:lnTo>
                <a:lnTo>
                  <a:pt x="1552039" y="1036479"/>
                </a:lnTo>
                <a:lnTo>
                  <a:pt x="1591103" y="993834"/>
                </a:lnTo>
                <a:lnTo>
                  <a:pt x="1626636" y="949721"/>
                </a:lnTo>
                <a:lnTo>
                  <a:pt x="1658757" y="904800"/>
                </a:lnTo>
                <a:lnTo>
                  <a:pt x="1687585" y="859725"/>
                </a:lnTo>
                <a:lnTo>
                  <a:pt x="1713242" y="815156"/>
                </a:lnTo>
                <a:lnTo>
                  <a:pt x="1735846" y="771749"/>
                </a:lnTo>
                <a:lnTo>
                  <a:pt x="1755517" y="730161"/>
                </a:lnTo>
                <a:lnTo>
                  <a:pt x="1772374" y="691051"/>
                </a:lnTo>
                <a:lnTo>
                  <a:pt x="1786539" y="655074"/>
                </a:lnTo>
                <a:lnTo>
                  <a:pt x="1807267" y="595154"/>
                </a:lnTo>
                <a:close/>
              </a:path>
              <a:path w="6499859" h="11308715">
                <a:moveTo>
                  <a:pt x="5721242" y="595154"/>
                </a:moveTo>
                <a:lnTo>
                  <a:pt x="4685011" y="595154"/>
                </a:lnTo>
                <a:lnTo>
                  <a:pt x="4694150" y="622890"/>
                </a:lnTo>
                <a:lnTo>
                  <a:pt x="4719891" y="691051"/>
                </a:lnTo>
                <a:lnTo>
                  <a:pt x="4736713" y="730161"/>
                </a:lnTo>
                <a:lnTo>
                  <a:pt x="4756317" y="771749"/>
                </a:lnTo>
                <a:lnTo>
                  <a:pt x="4778813" y="815156"/>
                </a:lnTo>
                <a:lnTo>
                  <a:pt x="4804311" y="859725"/>
                </a:lnTo>
                <a:lnTo>
                  <a:pt x="4832921" y="904800"/>
                </a:lnTo>
                <a:lnTo>
                  <a:pt x="4864753" y="949721"/>
                </a:lnTo>
                <a:lnTo>
                  <a:pt x="4899918" y="993834"/>
                </a:lnTo>
                <a:lnTo>
                  <a:pt x="4938525" y="1036479"/>
                </a:lnTo>
                <a:lnTo>
                  <a:pt x="4980686" y="1076999"/>
                </a:lnTo>
                <a:lnTo>
                  <a:pt x="5026509" y="1114738"/>
                </a:lnTo>
                <a:lnTo>
                  <a:pt x="5078122" y="1150924"/>
                </a:lnTo>
                <a:lnTo>
                  <a:pt x="5131619" y="1183301"/>
                </a:lnTo>
                <a:lnTo>
                  <a:pt x="5186459" y="1212083"/>
                </a:lnTo>
                <a:lnTo>
                  <a:pt x="5242101" y="1237484"/>
                </a:lnTo>
                <a:lnTo>
                  <a:pt x="5298001" y="1259718"/>
                </a:lnTo>
                <a:lnTo>
                  <a:pt x="5353619" y="1278999"/>
                </a:lnTo>
                <a:lnTo>
                  <a:pt x="5408413" y="1295541"/>
                </a:lnTo>
                <a:lnTo>
                  <a:pt x="5461840" y="1309556"/>
                </a:lnTo>
                <a:lnTo>
                  <a:pt x="5513359" y="1321261"/>
                </a:lnTo>
                <a:lnTo>
                  <a:pt x="5562429" y="1330867"/>
                </a:lnTo>
                <a:lnTo>
                  <a:pt x="5608507" y="1338590"/>
                </a:lnTo>
                <a:lnTo>
                  <a:pt x="5651052" y="1344642"/>
                </a:lnTo>
                <a:lnTo>
                  <a:pt x="5689522" y="1349238"/>
                </a:lnTo>
                <a:lnTo>
                  <a:pt x="5752068" y="1354917"/>
                </a:lnTo>
                <a:lnTo>
                  <a:pt x="5775062" y="1356427"/>
                </a:lnTo>
                <a:lnTo>
                  <a:pt x="5721242" y="595154"/>
                </a:lnTo>
                <a:close/>
              </a:path>
            </a:pathLst>
          </a:custGeom>
          <a:solidFill>
            <a:srgbClr val="147ABE">
              <a:alpha val="65000"/>
            </a:srgbClr>
          </a:solidFill>
        </p:spPr>
        <p:txBody>
          <a:bodyPr wrap="square" lIns="0" tIns="0" rIns="0" bIns="0" rtlCol="0"/>
          <a:lstStyle/>
          <a:p>
            <a:endParaRPr sz="1092"/>
          </a:p>
        </p:txBody>
      </p:sp>
      <p:sp>
        <p:nvSpPr>
          <p:cNvPr id="7" name="object 7"/>
          <p:cNvSpPr txBox="1"/>
          <p:nvPr/>
        </p:nvSpPr>
        <p:spPr>
          <a:xfrm>
            <a:off x="573951" y="720201"/>
            <a:ext cx="6729481" cy="3713530"/>
          </a:xfrm>
          <a:prstGeom prst="rect">
            <a:avLst/>
          </a:prstGeom>
        </p:spPr>
        <p:txBody>
          <a:bodyPr vert="horz" wrap="square" lIns="0" tIns="7316" rIns="0" bIns="0" rtlCol="0">
            <a:spAutoFit/>
          </a:bodyPr>
          <a:lstStyle/>
          <a:p>
            <a:pPr marL="7701">
              <a:lnSpc>
                <a:spcPts val="4800"/>
              </a:lnSpc>
              <a:spcBef>
                <a:spcPts val="58"/>
              </a:spcBef>
            </a:pPr>
            <a:r>
              <a:rPr lang="fr-CA" sz="4002" b="1" dirty="0">
                <a:cs typeface="Arial" panose="020B0604020202020204" pitchFamily="34" charset="0"/>
              </a:rPr>
              <a:t>QUESTION 17</a:t>
            </a:r>
          </a:p>
          <a:p>
            <a:pPr marL="7701">
              <a:lnSpc>
                <a:spcPts val="4800"/>
              </a:lnSpc>
              <a:spcBef>
                <a:spcPts val="58"/>
              </a:spcBef>
            </a:pPr>
            <a:r>
              <a:rPr lang="fr-CA" sz="4002" dirty="0">
                <a:cs typeface="Arial" panose="020B0604020202020204" pitchFamily="34" charset="0"/>
              </a:rPr>
              <a:t>Combien de tonnes de microplastiques sont rejetées chaque année dans les océans par nos machines à laver ?</a:t>
            </a:r>
            <a:endParaRPr sz="4002" dirty="0">
              <a:cs typeface="Arial" panose="020B0604020202020204" pitchFamily="34" charset="0"/>
            </a:endParaRPr>
          </a:p>
        </p:txBody>
      </p:sp>
      <p:sp>
        <p:nvSpPr>
          <p:cNvPr id="9" name="object 9"/>
          <p:cNvSpPr txBox="1"/>
          <p:nvPr/>
        </p:nvSpPr>
        <p:spPr>
          <a:xfrm>
            <a:off x="1547632" y="4433731"/>
            <a:ext cx="4782117" cy="1879695"/>
          </a:xfrm>
          <a:prstGeom prst="rect">
            <a:avLst/>
          </a:prstGeom>
        </p:spPr>
        <p:txBody>
          <a:bodyPr vert="horz" wrap="square" lIns="0" tIns="7316" rIns="0" bIns="0" rtlCol="0">
            <a:spAutoFit/>
          </a:bodyPr>
          <a:lstStyle/>
          <a:p>
            <a:pPr marL="7701" indent="-693115">
              <a:lnSpc>
                <a:spcPts val="4800"/>
              </a:lnSpc>
              <a:spcBef>
                <a:spcPts val="58"/>
              </a:spcBef>
              <a:buFont typeface="+mj-lt"/>
              <a:buAutoNum type="alphaLcParenR"/>
              <a:tabLst>
                <a:tab pos="692730" algn="l"/>
                <a:tab pos="693115" algn="l"/>
              </a:tabLst>
            </a:pPr>
            <a:r>
              <a:rPr lang="fr-CA" sz="4002" b="1" dirty="0">
                <a:cs typeface="Arial" panose="020B0604020202020204" pitchFamily="34" charset="0"/>
              </a:rPr>
              <a:t>40 000 tonnes</a:t>
            </a:r>
          </a:p>
          <a:p>
            <a:pPr marL="7701" indent="-693115">
              <a:lnSpc>
                <a:spcPts val="4800"/>
              </a:lnSpc>
              <a:spcBef>
                <a:spcPts val="58"/>
              </a:spcBef>
              <a:buFont typeface="+mj-lt"/>
              <a:buAutoNum type="alphaLcParenR"/>
              <a:tabLst>
                <a:tab pos="692730" algn="l"/>
                <a:tab pos="693115" algn="l"/>
              </a:tabLst>
            </a:pPr>
            <a:r>
              <a:rPr lang="fr-CA" sz="4002" b="1" dirty="0">
                <a:cs typeface="Arial" panose="020B0604020202020204" pitchFamily="34" charset="0"/>
              </a:rPr>
              <a:t>50 000 tonnes </a:t>
            </a:r>
          </a:p>
          <a:p>
            <a:pPr marL="7701" indent="-693115">
              <a:lnSpc>
                <a:spcPts val="4800"/>
              </a:lnSpc>
              <a:spcBef>
                <a:spcPts val="58"/>
              </a:spcBef>
              <a:buFont typeface="+mj-lt"/>
              <a:buAutoNum type="alphaLcParenR"/>
              <a:tabLst>
                <a:tab pos="692730" algn="l"/>
                <a:tab pos="693115" algn="l"/>
              </a:tabLst>
            </a:pPr>
            <a:r>
              <a:rPr lang="fr-CA" sz="4002" b="1" dirty="0">
                <a:cs typeface="Arial" panose="020B0604020202020204" pitchFamily="34" charset="0"/>
              </a:rPr>
              <a:t>30 000 tonnes</a:t>
            </a:r>
          </a:p>
        </p:txBody>
      </p:sp>
    </p:spTree>
    <p:extLst>
      <p:ext uri="{BB962C8B-B14F-4D97-AF65-F5344CB8AC3E}">
        <p14:creationId xmlns:p14="http://schemas.microsoft.com/office/powerpoint/2010/main" val="22753637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966" y="0"/>
            <a:ext cx="7692494" cy="6857615"/>
          </a:xfrm>
          <a:custGeom>
            <a:avLst/>
            <a:gdLst/>
            <a:ahLst/>
            <a:cxnLst/>
            <a:rect l="l" t="t" r="r" b="b"/>
            <a:pathLst>
              <a:path w="8953500" h="11308715">
                <a:moveTo>
                  <a:pt x="0" y="11308556"/>
                </a:moveTo>
                <a:lnTo>
                  <a:pt x="8952937" y="11308556"/>
                </a:lnTo>
                <a:lnTo>
                  <a:pt x="8952937" y="0"/>
                </a:lnTo>
                <a:lnTo>
                  <a:pt x="0" y="0"/>
                </a:lnTo>
                <a:lnTo>
                  <a:pt x="0" y="11308556"/>
                </a:lnTo>
                <a:close/>
              </a:path>
            </a:pathLst>
          </a:custGeom>
          <a:solidFill>
            <a:srgbClr val="59B932">
              <a:alpha val="32778"/>
            </a:srgbClr>
          </a:solidFill>
        </p:spPr>
        <p:txBody>
          <a:bodyPr wrap="square" lIns="0" tIns="0" rIns="0" bIns="0" rtlCol="0"/>
          <a:lstStyle/>
          <a:p>
            <a:endParaRPr sz="1092"/>
          </a:p>
        </p:txBody>
      </p:sp>
      <p:sp>
        <p:nvSpPr>
          <p:cNvPr id="3" name="object 3"/>
          <p:cNvSpPr/>
          <p:nvPr/>
        </p:nvSpPr>
        <p:spPr>
          <a:xfrm>
            <a:off x="10182528" y="0"/>
            <a:ext cx="1435521" cy="6857615"/>
          </a:xfrm>
          <a:custGeom>
            <a:avLst/>
            <a:gdLst/>
            <a:ahLst/>
            <a:cxnLst/>
            <a:rect l="l" t="t" r="r" b="b"/>
            <a:pathLst>
              <a:path w="2367280" h="11308715">
                <a:moveTo>
                  <a:pt x="0" y="11308556"/>
                </a:moveTo>
                <a:lnTo>
                  <a:pt x="2366909" y="11308556"/>
                </a:lnTo>
                <a:lnTo>
                  <a:pt x="2366909" y="0"/>
                </a:lnTo>
                <a:lnTo>
                  <a:pt x="0" y="0"/>
                </a:lnTo>
                <a:lnTo>
                  <a:pt x="0" y="11308556"/>
                </a:lnTo>
                <a:close/>
              </a:path>
            </a:pathLst>
          </a:custGeom>
          <a:solidFill>
            <a:srgbClr val="42B831"/>
          </a:solidFill>
        </p:spPr>
        <p:txBody>
          <a:bodyPr wrap="square" lIns="0" tIns="0" rIns="0" bIns="0" rtlCol="0"/>
          <a:lstStyle/>
          <a:p>
            <a:endParaRPr sz="1092"/>
          </a:p>
        </p:txBody>
      </p:sp>
      <p:sp>
        <p:nvSpPr>
          <p:cNvPr id="5" name="object 5"/>
          <p:cNvSpPr/>
          <p:nvPr/>
        </p:nvSpPr>
        <p:spPr>
          <a:xfrm>
            <a:off x="7676528" y="385"/>
            <a:ext cx="3941521" cy="6857615"/>
          </a:xfrm>
          <a:custGeom>
            <a:avLst/>
            <a:gdLst/>
            <a:ahLst/>
            <a:cxnLst/>
            <a:rect l="l" t="t" r="r" b="b"/>
            <a:pathLst>
              <a:path w="6499859" h="11308715">
                <a:moveTo>
                  <a:pt x="2837623" y="0"/>
                </a:moveTo>
                <a:lnTo>
                  <a:pt x="792348" y="0"/>
                </a:lnTo>
                <a:lnTo>
                  <a:pt x="786690" y="72647"/>
                </a:lnTo>
                <a:lnTo>
                  <a:pt x="762230" y="479692"/>
                </a:lnTo>
                <a:lnTo>
                  <a:pt x="2837623" y="479692"/>
                </a:lnTo>
                <a:lnTo>
                  <a:pt x="2837623" y="0"/>
                </a:lnTo>
                <a:close/>
              </a:path>
              <a:path w="6499859" h="11308715">
                <a:moveTo>
                  <a:pt x="5679214" y="0"/>
                </a:moveTo>
                <a:lnTo>
                  <a:pt x="2962865" y="0"/>
                </a:lnTo>
                <a:lnTo>
                  <a:pt x="2962865" y="479692"/>
                </a:lnTo>
                <a:lnTo>
                  <a:pt x="5712436" y="479692"/>
                </a:lnTo>
                <a:lnTo>
                  <a:pt x="5701931" y="329005"/>
                </a:lnTo>
                <a:lnTo>
                  <a:pt x="3213360" y="329005"/>
                </a:lnTo>
                <a:lnTo>
                  <a:pt x="3179941" y="321850"/>
                </a:lnTo>
                <a:lnTo>
                  <a:pt x="3152206" y="302586"/>
                </a:lnTo>
                <a:lnTo>
                  <a:pt x="3133277" y="274517"/>
                </a:lnTo>
                <a:lnTo>
                  <a:pt x="3126274" y="240945"/>
                </a:lnTo>
                <a:lnTo>
                  <a:pt x="3133275" y="207521"/>
                </a:lnTo>
                <a:lnTo>
                  <a:pt x="3152202" y="179787"/>
                </a:lnTo>
                <a:lnTo>
                  <a:pt x="3179936" y="160860"/>
                </a:lnTo>
                <a:lnTo>
                  <a:pt x="3213360" y="153859"/>
                </a:lnTo>
                <a:lnTo>
                  <a:pt x="5689721" y="153859"/>
                </a:lnTo>
                <a:lnTo>
                  <a:pt x="5684060" y="72647"/>
                </a:lnTo>
                <a:lnTo>
                  <a:pt x="5679214" y="0"/>
                </a:lnTo>
                <a:close/>
              </a:path>
              <a:path w="6499859" h="11308715">
                <a:moveTo>
                  <a:pt x="5689721" y="153859"/>
                </a:moveTo>
                <a:lnTo>
                  <a:pt x="3213360" y="153859"/>
                </a:lnTo>
                <a:lnTo>
                  <a:pt x="3246937" y="160860"/>
                </a:lnTo>
                <a:lnTo>
                  <a:pt x="3275010" y="179787"/>
                </a:lnTo>
                <a:lnTo>
                  <a:pt x="3294275" y="207521"/>
                </a:lnTo>
                <a:lnTo>
                  <a:pt x="3301431" y="240945"/>
                </a:lnTo>
                <a:lnTo>
                  <a:pt x="3294275" y="274517"/>
                </a:lnTo>
                <a:lnTo>
                  <a:pt x="3275010" y="302586"/>
                </a:lnTo>
                <a:lnTo>
                  <a:pt x="3246937" y="321850"/>
                </a:lnTo>
                <a:lnTo>
                  <a:pt x="3213360" y="329005"/>
                </a:lnTo>
                <a:lnTo>
                  <a:pt x="5701931" y="329005"/>
                </a:lnTo>
                <a:lnTo>
                  <a:pt x="5689721" y="153859"/>
                </a:lnTo>
                <a:close/>
              </a:path>
              <a:path w="6499859" h="11308715">
                <a:moveTo>
                  <a:pt x="2840555" y="595154"/>
                </a:moveTo>
                <a:lnTo>
                  <a:pt x="1942299" y="595154"/>
                </a:lnTo>
                <a:lnTo>
                  <a:pt x="1936186" y="616384"/>
                </a:lnTo>
                <a:lnTo>
                  <a:pt x="1927772" y="643318"/>
                </a:lnTo>
                <a:lnTo>
                  <a:pt x="1903476" y="711686"/>
                </a:lnTo>
                <a:lnTo>
                  <a:pt x="1887315" y="751815"/>
                </a:lnTo>
                <a:lnTo>
                  <a:pt x="1868290" y="795037"/>
                </a:lnTo>
                <a:lnTo>
                  <a:pt x="1846261" y="840700"/>
                </a:lnTo>
                <a:lnTo>
                  <a:pt x="1821088" y="888149"/>
                </a:lnTo>
                <a:lnTo>
                  <a:pt x="1792630" y="936734"/>
                </a:lnTo>
                <a:lnTo>
                  <a:pt x="1760746" y="985801"/>
                </a:lnTo>
                <a:lnTo>
                  <a:pt x="1725297" y="1034697"/>
                </a:lnTo>
                <a:lnTo>
                  <a:pt x="1686142" y="1082770"/>
                </a:lnTo>
                <a:lnTo>
                  <a:pt x="1643140" y="1129368"/>
                </a:lnTo>
                <a:lnTo>
                  <a:pt x="1596151" y="1173836"/>
                </a:lnTo>
                <a:lnTo>
                  <a:pt x="1545034" y="1215524"/>
                </a:lnTo>
                <a:lnTo>
                  <a:pt x="1487077" y="1256067"/>
                </a:lnTo>
                <a:lnTo>
                  <a:pt x="1427355" y="1292274"/>
                </a:lnTo>
                <a:lnTo>
                  <a:pt x="1366436" y="1324390"/>
                </a:lnTo>
                <a:lnTo>
                  <a:pt x="1304890" y="1352660"/>
                </a:lnTo>
                <a:lnTo>
                  <a:pt x="1243284" y="1377328"/>
                </a:lnTo>
                <a:lnTo>
                  <a:pt x="1182187" y="1398640"/>
                </a:lnTo>
                <a:lnTo>
                  <a:pt x="1122168" y="1416840"/>
                </a:lnTo>
                <a:lnTo>
                  <a:pt x="1063796" y="1432172"/>
                </a:lnTo>
                <a:lnTo>
                  <a:pt x="1007638" y="1444883"/>
                </a:lnTo>
                <a:lnTo>
                  <a:pt x="954263" y="1455216"/>
                </a:lnTo>
                <a:lnTo>
                  <a:pt x="904241" y="1463417"/>
                </a:lnTo>
                <a:lnTo>
                  <a:pt x="858139" y="1469729"/>
                </a:lnTo>
                <a:lnTo>
                  <a:pt x="816526" y="1474399"/>
                </a:lnTo>
                <a:lnTo>
                  <a:pt x="749042" y="1479790"/>
                </a:lnTo>
                <a:lnTo>
                  <a:pt x="706337" y="1481546"/>
                </a:lnTo>
                <a:lnTo>
                  <a:pt x="695698" y="1481674"/>
                </a:lnTo>
                <a:lnTo>
                  <a:pt x="627198" y="2489523"/>
                </a:lnTo>
                <a:lnTo>
                  <a:pt x="0" y="11308556"/>
                </a:lnTo>
                <a:lnTo>
                  <a:pt x="2031352" y="11308556"/>
                </a:lnTo>
                <a:lnTo>
                  <a:pt x="3132148" y="3885834"/>
                </a:lnTo>
                <a:lnTo>
                  <a:pt x="5956483" y="3885834"/>
                </a:lnTo>
                <a:lnTo>
                  <a:pt x="5899192" y="3103039"/>
                </a:lnTo>
                <a:lnTo>
                  <a:pt x="2840555" y="3103039"/>
                </a:lnTo>
                <a:lnTo>
                  <a:pt x="2840555" y="595154"/>
                </a:lnTo>
                <a:close/>
              </a:path>
              <a:path w="6499859" h="11308715">
                <a:moveTo>
                  <a:pt x="5956483" y="3885834"/>
                </a:moveTo>
                <a:lnTo>
                  <a:pt x="3132148" y="3885834"/>
                </a:lnTo>
                <a:lnTo>
                  <a:pt x="4412164" y="11308556"/>
                </a:lnTo>
                <a:lnTo>
                  <a:pt x="6499734" y="11308556"/>
                </a:lnTo>
                <a:lnTo>
                  <a:pt x="5956483" y="3885834"/>
                </a:lnTo>
                <a:close/>
              </a:path>
              <a:path w="6499859" h="11308715">
                <a:moveTo>
                  <a:pt x="4553895" y="595154"/>
                </a:moveTo>
                <a:lnTo>
                  <a:pt x="3560732" y="595154"/>
                </a:lnTo>
                <a:lnTo>
                  <a:pt x="3560628" y="2469084"/>
                </a:lnTo>
                <a:lnTo>
                  <a:pt x="3559572" y="2486936"/>
                </a:lnTo>
                <a:lnTo>
                  <a:pt x="3550136" y="2547368"/>
                </a:lnTo>
                <a:lnTo>
                  <a:pt x="3539523" y="2587439"/>
                </a:lnTo>
                <a:lnTo>
                  <a:pt x="3523490" y="2632406"/>
                </a:lnTo>
                <a:lnTo>
                  <a:pt x="3500921" y="2681016"/>
                </a:lnTo>
                <a:lnTo>
                  <a:pt x="3470699" y="2732014"/>
                </a:lnTo>
                <a:lnTo>
                  <a:pt x="3431708" y="2784146"/>
                </a:lnTo>
                <a:lnTo>
                  <a:pt x="3382830" y="2836157"/>
                </a:lnTo>
                <a:lnTo>
                  <a:pt x="3322948" y="2886792"/>
                </a:lnTo>
                <a:lnTo>
                  <a:pt x="3248895" y="2939026"/>
                </a:lnTo>
                <a:lnTo>
                  <a:pt x="3179749" y="2981569"/>
                </a:lnTo>
                <a:lnTo>
                  <a:pt x="3116460" y="3015402"/>
                </a:lnTo>
                <a:lnTo>
                  <a:pt x="3059980" y="3041504"/>
                </a:lnTo>
                <a:lnTo>
                  <a:pt x="3011257" y="3060854"/>
                </a:lnTo>
                <a:lnTo>
                  <a:pt x="2971244" y="3074431"/>
                </a:lnTo>
                <a:lnTo>
                  <a:pt x="2912961" y="3090319"/>
                </a:lnTo>
                <a:lnTo>
                  <a:pt x="2840555" y="3103039"/>
                </a:lnTo>
                <a:lnTo>
                  <a:pt x="5899192" y="3103039"/>
                </a:lnTo>
                <a:lnTo>
                  <a:pt x="5846484" y="2382867"/>
                </a:lnTo>
                <a:lnTo>
                  <a:pt x="5783868" y="1481674"/>
                </a:lnTo>
                <a:lnTo>
                  <a:pt x="5764779" y="1480916"/>
                </a:lnTo>
                <a:lnTo>
                  <a:pt x="5710446" y="1477398"/>
                </a:lnTo>
                <a:lnTo>
                  <a:pt x="5637489" y="1469897"/>
                </a:lnTo>
                <a:lnTo>
                  <a:pt x="5595122" y="1464163"/>
                </a:lnTo>
                <a:lnTo>
                  <a:pt x="5549412" y="1456843"/>
                </a:lnTo>
                <a:lnTo>
                  <a:pt x="5500797" y="1447742"/>
                </a:lnTo>
                <a:lnTo>
                  <a:pt x="5449715" y="1436663"/>
                </a:lnTo>
                <a:lnTo>
                  <a:pt x="5396603" y="1423410"/>
                </a:lnTo>
                <a:lnTo>
                  <a:pt x="5341899" y="1407786"/>
                </a:lnTo>
                <a:lnTo>
                  <a:pt x="5286042" y="1389594"/>
                </a:lnTo>
                <a:lnTo>
                  <a:pt x="5229468" y="1368639"/>
                </a:lnTo>
                <a:lnTo>
                  <a:pt x="5172615" y="1344723"/>
                </a:lnTo>
                <a:lnTo>
                  <a:pt x="5115921" y="1317650"/>
                </a:lnTo>
                <a:lnTo>
                  <a:pt x="5059824" y="1287223"/>
                </a:lnTo>
                <a:lnTo>
                  <a:pt x="5004762" y="1253247"/>
                </a:lnTo>
                <a:lnTo>
                  <a:pt x="4951171" y="1215524"/>
                </a:lnTo>
                <a:lnTo>
                  <a:pt x="4900050" y="1173798"/>
                </a:lnTo>
                <a:lnTo>
                  <a:pt x="4853058" y="1129223"/>
                </a:lnTo>
                <a:lnTo>
                  <a:pt x="4810054" y="1082471"/>
                </a:lnTo>
                <a:lnTo>
                  <a:pt x="4770898" y="1034209"/>
                </a:lnTo>
                <a:lnTo>
                  <a:pt x="4735449" y="985107"/>
                </a:lnTo>
                <a:lnTo>
                  <a:pt x="4703565" y="935835"/>
                </a:lnTo>
                <a:lnTo>
                  <a:pt x="4675108" y="887062"/>
                </a:lnTo>
                <a:lnTo>
                  <a:pt x="4649935" y="839457"/>
                </a:lnTo>
                <a:lnTo>
                  <a:pt x="4627907" y="793689"/>
                </a:lnTo>
                <a:lnTo>
                  <a:pt x="4608882" y="750429"/>
                </a:lnTo>
                <a:lnTo>
                  <a:pt x="4592721" y="710344"/>
                </a:lnTo>
                <a:lnTo>
                  <a:pt x="4579282" y="674105"/>
                </a:lnTo>
                <a:lnTo>
                  <a:pt x="4560010" y="615841"/>
                </a:lnTo>
                <a:lnTo>
                  <a:pt x="4553895" y="595154"/>
                </a:lnTo>
                <a:close/>
              </a:path>
              <a:path w="6499859" h="11308715">
                <a:moveTo>
                  <a:pt x="3432547" y="595154"/>
                </a:moveTo>
                <a:lnTo>
                  <a:pt x="2965807" y="595154"/>
                </a:lnTo>
                <a:lnTo>
                  <a:pt x="2965807" y="2943544"/>
                </a:lnTo>
                <a:lnTo>
                  <a:pt x="3040189" y="2912696"/>
                </a:lnTo>
                <a:lnTo>
                  <a:pt x="3085275" y="2889923"/>
                </a:lnTo>
                <a:lnTo>
                  <a:pt x="3134797" y="2861670"/>
                </a:lnTo>
                <a:lnTo>
                  <a:pt x="3188134" y="2827503"/>
                </a:lnTo>
                <a:lnTo>
                  <a:pt x="3244668" y="2786986"/>
                </a:lnTo>
                <a:lnTo>
                  <a:pt x="3307581" y="2731757"/>
                </a:lnTo>
                <a:lnTo>
                  <a:pt x="3354605" y="2675768"/>
                </a:lnTo>
                <a:lnTo>
                  <a:pt x="3388051" y="2621521"/>
                </a:lnTo>
                <a:lnTo>
                  <a:pt x="3410232" y="2571521"/>
                </a:lnTo>
                <a:lnTo>
                  <a:pt x="3423460" y="2528273"/>
                </a:lnTo>
                <a:lnTo>
                  <a:pt x="3432305" y="2472050"/>
                </a:lnTo>
                <a:lnTo>
                  <a:pt x="3432547" y="2464083"/>
                </a:lnTo>
                <a:lnTo>
                  <a:pt x="3432547" y="595154"/>
                </a:lnTo>
                <a:close/>
              </a:path>
              <a:path w="6499859" h="11308715">
                <a:moveTo>
                  <a:pt x="1807267" y="595154"/>
                </a:moveTo>
                <a:lnTo>
                  <a:pt x="752451" y="595154"/>
                </a:lnTo>
                <a:lnTo>
                  <a:pt x="699615" y="1356427"/>
                </a:lnTo>
                <a:lnTo>
                  <a:pt x="741268" y="1354004"/>
                </a:lnTo>
                <a:lnTo>
                  <a:pt x="808736" y="1347724"/>
                </a:lnTo>
                <a:lnTo>
                  <a:pt x="850517" y="1342500"/>
                </a:lnTo>
                <a:lnTo>
                  <a:pt x="896790" y="1335545"/>
                </a:lnTo>
                <a:lnTo>
                  <a:pt x="946903" y="1326606"/>
                </a:lnTo>
                <a:lnTo>
                  <a:pt x="1000201" y="1315427"/>
                </a:lnTo>
                <a:lnTo>
                  <a:pt x="1056031" y="1301753"/>
                </a:lnTo>
                <a:lnTo>
                  <a:pt x="1113740" y="1285328"/>
                </a:lnTo>
                <a:lnTo>
                  <a:pt x="1172674" y="1265898"/>
                </a:lnTo>
                <a:lnTo>
                  <a:pt x="1232178" y="1243208"/>
                </a:lnTo>
                <a:lnTo>
                  <a:pt x="1291601" y="1217002"/>
                </a:lnTo>
                <a:lnTo>
                  <a:pt x="1350287" y="1187025"/>
                </a:lnTo>
                <a:lnTo>
                  <a:pt x="1407584" y="1153022"/>
                </a:lnTo>
                <a:lnTo>
                  <a:pt x="1462837" y="1114738"/>
                </a:lnTo>
                <a:lnTo>
                  <a:pt x="1509324" y="1076999"/>
                </a:lnTo>
                <a:lnTo>
                  <a:pt x="1552039" y="1036479"/>
                </a:lnTo>
                <a:lnTo>
                  <a:pt x="1591103" y="993834"/>
                </a:lnTo>
                <a:lnTo>
                  <a:pt x="1626636" y="949721"/>
                </a:lnTo>
                <a:lnTo>
                  <a:pt x="1658757" y="904800"/>
                </a:lnTo>
                <a:lnTo>
                  <a:pt x="1687585" y="859725"/>
                </a:lnTo>
                <a:lnTo>
                  <a:pt x="1713242" y="815156"/>
                </a:lnTo>
                <a:lnTo>
                  <a:pt x="1735846" y="771749"/>
                </a:lnTo>
                <a:lnTo>
                  <a:pt x="1755517" y="730161"/>
                </a:lnTo>
                <a:lnTo>
                  <a:pt x="1772374" y="691051"/>
                </a:lnTo>
                <a:lnTo>
                  <a:pt x="1786539" y="655074"/>
                </a:lnTo>
                <a:lnTo>
                  <a:pt x="1807267" y="595154"/>
                </a:lnTo>
                <a:close/>
              </a:path>
              <a:path w="6499859" h="11308715">
                <a:moveTo>
                  <a:pt x="5721242" y="595154"/>
                </a:moveTo>
                <a:lnTo>
                  <a:pt x="4685011" y="595154"/>
                </a:lnTo>
                <a:lnTo>
                  <a:pt x="4694150" y="622890"/>
                </a:lnTo>
                <a:lnTo>
                  <a:pt x="4719891" y="691051"/>
                </a:lnTo>
                <a:lnTo>
                  <a:pt x="4736713" y="730161"/>
                </a:lnTo>
                <a:lnTo>
                  <a:pt x="4756317" y="771749"/>
                </a:lnTo>
                <a:lnTo>
                  <a:pt x="4778813" y="815156"/>
                </a:lnTo>
                <a:lnTo>
                  <a:pt x="4804311" y="859725"/>
                </a:lnTo>
                <a:lnTo>
                  <a:pt x="4832921" y="904800"/>
                </a:lnTo>
                <a:lnTo>
                  <a:pt x="4864753" y="949721"/>
                </a:lnTo>
                <a:lnTo>
                  <a:pt x="4899918" y="993834"/>
                </a:lnTo>
                <a:lnTo>
                  <a:pt x="4938525" y="1036479"/>
                </a:lnTo>
                <a:lnTo>
                  <a:pt x="4980686" y="1076999"/>
                </a:lnTo>
                <a:lnTo>
                  <a:pt x="5026509" y="1114738"/>
                </a:lnTo>
                <a:lnTo>
                  <a:pt x="5078122" y="1150924"/>
                </a:lnTo>
                <a:lnTo>
                  <a:pt x="5131619" y="1183301"/>
                </a:lnTo>
                <a:lnTo>
                  <a:pt x="5186459" y="1212083"/>
                </a:lnTo>
                <a:lnTo>
                  <a:pt x="5242101" y="1237484"/>
                </a:lnTo>
                <a:lnTo>
                  <a:pt x="5298001" y="1259718"/>
                </a:lnTo>
                <a:lnTo>
                  <a:pt x="5353619" y="1278999"/>
                </a:lnTo>
                <a:lnTo>
                  <a:pt x="5408413" y="1295541"/>
                </a:lnTo>
                <a:lnTo>
                  <a:pt x="5461840" y="1309556"/>
                </a:lnTo>
                <a:lnTo>
                  <a:pt x="5513359" y="1321261"/>
                </a:lnTo>
                <a:lnTo>
                  <a:pt x="5562429" y="1330867"/>
                </a:lnTo>
                <a:lnTo>
                  <a:pt x="5608507" y="1338590"/>
                </a:lnTo>
                <a:lnTo>
                  <a:pt x="5651052" y="1344642"/>
                </a:lnTo>
                <a:lnTo>
                  <a:pt x="5689522" y="1349238"/>
                </a:lnTo>
                <a:lnTo>
                  <a:pt x="5752068" y="1354917"/>
                </a:lnTo>
                <a:lnTo>
                  <a:pt x="5775062" y="1356427"/>
                </a:lnTo>
                <a:lnTo>
                  <a:pt x="5721242" y="595154"/>
                </a:lnTo>
                <a:close/>
              </a:path>
            </a:pathLst>
          </a:custGeom>
          <a:solidFill>
            <a:srgbClr val="147ABE">
              <a:alpha val="65000"/>
            </a:srgbClr>
          </a:solidFill>
        </p:spPr>
        <p:txBody>
          <a:bodyPr wrap="square" lIns="0" tIns="0" rIns="0" bIns="0" rtlCol="0"/>
          <a:lstStyle/>
          <a:p>
            <a:endParaRPr sz="1092"/>
          </a:p>
        </p:txBody>
      </p:sp>
      <p:sp>
        <p:nvSpPr>
          <p:cNvPr id="7" name="object 7"/>
          <p:cNvSpPr txBox="1"/>
          <p:nvPr/>
        </p:nvSpPr>
        <p:spPr>
          <a:xfrm>
            <a:off x="573951" y="720201"/>
            <a:ext cx="6729481" cy="3713530"/>
          </a:xfrm>
          <a:prstGeom prst="rect">
            <a:avLst/>
          </a:prstGeom>
        </p:spPr>
        <p:txBody>
          <a:bodyPr vert="horz" wrap="square" lIns="0" tIns="7316" rIns="0" bIns="0" rtlCol="0">
            <a:spAutoFit/>
          </a:bodyPr>
          <a:lstStyle/>
          <a:p>
            <a:pPr marL="7701">
              <a:lnSpc>
                <a:spcPts val="4800"/>
              </a:lnSpc>
              <a:spcBef>
                <a:spcPts val="58"/>
              </a:spcBef>
            </a:pPr>
            <a:r>
              <a:rPr lang="fr-CA" sz="4002" b="1" dirty="0">
                <a:cs typeface="Arial" panose="020B0604020202020204" pitchFamily="34" charset="0"/>
              </a:rPr>
              <a:t>QUESTION 17</a:t>
            </a:r>
          </a:p>
          <a:p>
            <a:pPr marL="7701">
              <a:lnSpc>
                <a:spcPts val="4800"/>
              </a:lnSpc>
              <a:spcBef>
                <a:spcPts val="58"/>
              </a:spcBef>
            </a:pPr>
            <a:r>
              <a:rPr lang="fr-CA" sz="4002" dirty="0">
                <a:cs typeface="Arial" panose="020B0604020202020204" pitchFamily="34" charset="0"/>
              </a:rPr>
              <a:t>Combien de tonnes de microplastiques sont rejetées chaque année dans les océans par nos machines à laver ?</a:t>
            </a:r>
            <a:endParaRPr sz="4002" dirty="0">
              <a:cs typeface="Arial" panose="020B0604020202020204" pitchFamily="34" charset="0"/>
            </a:endParaRPr>
          </a:p>
        </p:txBody>
      </p:sp>
      <p:sp>
        <p:nvSpPr>
          <p:cNvPr id="9" name="object 9"/>
          <p:cNvSpPr txBox="1"/>
          <p:nvPr/>
        </p:nvSpPr>
        <p:spPr>
          <a:xfrm>
            <a:off x="1547632" y="4433731"/>
            <a:ext cx="4782117" cy="1879695"/>
          </a:xfrm>
          <a:prstGeom prst="rect">
            <a:avLst/>
          </a:prstGeom>
        </p:spPr>
        <p:txBody>
          <a:bodyPr vert="horz" wrap="square" lIns="0" tIns="7316" rIns="0" bIns="0" rtlCol="0">
            <a:spAutoFit/>
          </a:bodyPr>
          <a:lstStyle/>
          <a:p>
            <a:pPr marL="7701" indent="-693115">
              <a:lnSpc>
                <a:spcPts val="4800"/>
              </a:lnSpc>
              <a:spcBef>
                <a:spcPts val="58"/>
              </a:spcBef>
              <a:buFont typeface="+mj-lt"/>
              <a:buAutoNum type="alphaLcParenR"/>
              <a:tabLst>
                <a:tab pos="692730" algn="l"/>
                <a:tab pos="693115" algn="l"/>
              </a:tabLst>
            </a:pPr>
            <a:r>
              <a:rPr lang="fr-CA" sz="4002" b="1" dirty="0">
                <a:cs typeface="Arial" panose="020B0604020202020204" pitchFamily="34" charset="0"/>
              </a:rPr>
              <a:t>40 000 tonnes</a:t>
            </a:r>
          </a:p>
          <a:p>
            <a:pPr marL="7701" indent="-693115">
              <a:lnSpc>
                <a:spcPts val="4800"/>
              </a:lnSpc>
              <a:spcBef>
                <a:spcPts val="58"/>
              </a:spcBef>
              <a:buFont typeface="+mj-lt"/>
              <a:buAutoNum type="alphaLcParenR"/>
              <a:tabLst>
                <a:tab pos="692730" algn="l"/>
                <a:tab pos="693115" algn="l"/>
              </a:tabLst>
            </a:pPr>
            <a:r>
              <a:rPr lang="fr-CA" sz="4002" b="1" dirty="0">
                <a:solidFill>
                  <a:srgbClr val="00B050"/>
                </a:solidFill>
                <a:cs typeface="Arial" panose="020B0604020202020204" pitchFamily="34" charset="0"/>
              </a:rPr>
              <a:t>50 000 tonnes </a:t>
            </a:r>
          </a:p>
          <a:p>
            <a:pPr marL="7701" indent="-693115">
              <a:lnSpc>
                <a:spcPts val="4800"/>
              </a:lnSpc>
              <a:spcBef>
                <a:spcPts val="58"/>
              </a:spcBef>
              <a:buFont typeface="+mj-lt"/>
              <a:buAutoNum type="alphaLcParenR"/>
              <a:tabLst>
                <a:tab pos="692730" algn="l"/>
                <a:tab pos="693115" algn="l"/>
              </a:tabLst>
            </a:pPr>
            <a:r>
              <a:rPr lang="fr-CA" sz="4002" b="1" dirty="0">
                <a:cs typeface="Arial" panose="020B0604020202020204" pitchFamily="34" charset="0"/>
              </a:rPr>
              <a:t>30 000 tonnes</a:t>
            </a:r>
          </a:p>
        </p:txBody>
      </p:sp>
    </p:spTree>
    <p:extLst>
      <p:ext uri="{BB962C8B-B14F-4D97-AF65-F5344CB8AC3E}">
        <p14:creationId xmlns:p14="http://schemas.microsoft.com/office/powerpoint/2010/main" val="15597917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966" y="-10176"/>
            <a:ext cx="7692494" cy="6857615"/>
          </a:xfrm>
          <a:custGeom>
            <a:avLst/>
            <a:gdLst/>
            <a:ahLst/>
            <a:cxnLst/>
            <a:rect l="l" t="t" r="r" b="b"/>
            <a:pathLst>
              <a:path w="8953500" h="11308715">
                <a:moveTo>
                  <a:pt x="0" y="11308556"/>
                </a:moveTo>
                <a:lnTo>
                  <a:pt x="8952937" y="11308556"/>
                </a:lnTo>
                <a:lnTo>
                  <a:pt x="8952937" y="0"/>
                </a:lnTo>
                <a:lnTo>
                  <a:pt x="0" y="0"/>
                </a:lnTo>
                <a:lnTo>
                  <a:pt x="0" y="11308556"/>
                </a:lnTo>
                <a:close/>
              </a:path>
            </a:pathLst>
          </a:custGeom>
          <a:solidFill>
            <a:srgbClr val="B7DEE8">
              <a:alpha val="32778"/>
            </a:srgbClr>
          </a:solidFill>
        </p:spPr>
        <p:txBody>
          <a:bodyPr wrap="square" lIns="0" tIns="0" rIns="0" bIns="0" rtlCol="0"/>
          <a:lstStyle/>
          <a:p>
            <a:endParaRPr sz="1092"/>
          </a:p>
        </p:txBody>
      </p:sp>
      <p:sp>
        <p:nvSpPr>
          <p:cNvPr id="3" name="object 3"/>
          <p:cNvSpPr/>
          <p:nvPr/>
        </p:nvSpPr>
        <p:spPr>
          <a:xfrm>
            <a:off x="10198980" y="-10177"/>
            <a:ext cx="1435521" cy="6857615"/>
          </a:xfrm>
          <a:custGeom>
            <a:avLst/>
            <a:gdLst/>
            <a:ahLst/>
            <a:cxnLst/>
            <a:rect l="l" t="t" r="r" b="b"/>
            <a:pathLst>
              <a:path w="2367280" h="11308715">
                <a:moveTo>
                  <a:pt x="0" y="11308556"/>
                </a:moveTo>
                <a:lnTo>
                  <a:pt x="2366909" y="11308556"/>
                </a:lnTo>
                <a:lnTo>
                  <a:pt x="2366909" y="0"/>
                </a:lnTo>
                <a:lnTo>
                  <a:pt x="0" y="0"/>
                </a:lnTo>
                <a:lnTo>
                  <a:pt x="0" y="11308556"/>
                </a:lnTo>
                <a:close/>
              </a:path>
            </a:pathLst>
          </a:custGeom>
          <a:solidFill>
            <a:srgbClr val="B7DEE8"/>
          </a:solidFill>
        </p:spPr>
        <p:txBody>
          <a:bodyPr wrap="square" lIns="0" tIns="0" rIns="0" bIns="0" rtlCol="0"/>
          <a:lstStyle/>
          <a:p>
            <a:endParaRPr sz="1092"/>
          </a:p>
        </p:txBody>
      </p:sp>
      <p:sp>
        <p:nvSpPr>
          <p:cNvPr id="5" name="object 5"/>
          <p:cNvSpPr/>
          <p:nvPr/>
        </p:nvSpPr>
        <p:spPr>
          <a:xfrm>
            <a:off x="7676528" y="385"/>
            <a:ext cx="3941521" cy="6857615"/>
          </a:xfrm>
          <a:custGeom>
            <a:avLst/>
            <a:gdLst/>
            <a:ahLst/>
            <a:cxnLst/>
            <a:rect l="l" t="t" r="r" b="b"/>
            <a:pathLst>
              <a:path w="6499859" h="11308715">
                <a:moveTo>
                  <a:pt x="2837623" y="0"/>
                </a:moveTo>
                <a:lnTo>
                  <a:pt x="792348" y="0"/>
                </a:lnTo>
                <a:lnTo>
                  <a:pt x="786690" y="72647"/>
                </a:lnTo>
                <a:lnTo>
                  <a:pt x="762230" y="479692"/>
                </a:lnTo>
                <a:lnTo>
                  <a:pt x="2837623" y="479692"/>
                </a:lnTo>
                <a:lnTo>
                  <a:pt x="2837623" y="0"/>
                </a:lnTo>
                <a:close/>
              </a:path>
              <a:path w="6499859" h="11308715">
                <a:moveTo>
                  <a:pt x="5679214" y="0"/>
                </a:moveTo>
                <a:lnTo>
                  <a:pt x="2962865" y="0"/>
                </a:lnTo>
                <a:lnTo>
                  <a:pt x="2962865" y="479692"/>
                </a:lnTo>
                <a:lnTo>
                  <a:pt x="5712436" y="479692"/>
                </a:lnTo>
                <a:lnTo>
                  <a:pt x="5701931" y="329005"/>
                </a:lnTo>
                <a:lnTo>
                  <a:pt x="3213360" y="329005"/>
                </a:lnTo>
                <a:lnTo>
                  <a:pt x="3179941" y="321850"/>
                </a:lnTo>
                <a:lnTo>
                  <a:pt x="3152206" y="302586"/>
                </a:lnTo>
                <a:lnTo>
                  <a:pt x="3133277" y="274517"/>
                </a:lnTo>
                <a:lnTo>
                  <a:pt x="3126274" y="240945"/>
                </a:lnTo>
                <a:lnTo>
                  <a:pt x="3133275" y="207521"/>
                </a:lnTo>
                <a:lnTo>
                  <a:pt x="3152202" y="179787"/>
                </a:lnTo>
                <a:lnTo>
                  <a:pt x="3179936" y="160860"/>
                </a:lnTo>
                <a:lnTo>
                  <a:pt x="3213360" y="153859"/>
                </a:lnTo>
                <a:lnTo>
                  <a:pt x="5689721" y="153859"/>
                </a:lnTo>
                <a:lnTo>
                  <a:pt x="5684060" y="72647"/>
                </a:lnTo>
                <a:lnTo>
                  <a:pt x="5679214" y="0"/>
                </a:lnTo>
                <a:close/>
              </a:path>
              <a:path w="6499859" h="11308715">
                <a:moveTo>
                  <a:pt x="5689721" y="153859"/>
                </a:moveTo>
                <a:lnTo>
                  <a:pt x="3213360" y="153859"/>
                </a:lnTo>
                <a:lnTo>
                  <a:pt x="3246937" y="160860"/>
                </a:lnTo>
                <a:lnTo>
                  <a:pt x="3275010" y="179787"/>
                </a:lnTo>
                <a:lnTo>
                  <a:pt x="3294275" y="207521"/>
                </a:lnTo>
                <a:lnTo>
                  <a:pt x="3301431" y="240945"/>
                </a:lnTo>
                <a:lnTo>
                  <a:pt x="3294275" y="274517"/>
                </a:lnTo>
                <a:lnTo>
                  <a:pt x="3275010" y="302586"/>
                </a:lnTo>
                <a:lnTo>
                  <a:pt x="3246937" y="321850"/>
                </a:lnTo>
                <a:lnTo>
                  <a:pt x="3213360" y="329005"/>
                </a:lnTo>
                <a:lnTo>
                  <a:pt x="5701931" y="329005"/>
                </a:lnTo>
                <a:lnTo>
                  <a:pt x="5689721" y="153859"/>
                </a:lnTo>
                <a:close/>
              </a:path>
              <a:path w="6499859" h="11308715">
                <a:moveTo>
                  <a:pt x="2840555" y="595154"/>
                </a:moveTo>
                <a:lnTo>
                  <a:pt x="1942299" y="595154"/>
                </a:lnTo>
                <a:lnTo>
                  <a:pt x="1936186" y="616384"/>
                </a:lnTo>
                <a:lnTo>
                  <a:pt x="1927772" y="643318"/>
                </a:lnTo>
                <a:lnTo>
                  <a:pt x="1903476" y="711686"/>
                </a:lnTo>
                <a:lnTo>
                  <a:pt x="1887315" y="751815"/>
                </a:lnTo>
                <a:lnTo>
                  <a:pt x="1868290" y="795037"/>
                </a:lnTo>
                <a:lnTo>
                  <a:pt x="1846261" y="840700"/>
                </a:lnTo>
                <a:lnTo>
                  <a:pt x="1821088" y="888149"/>
                </a:lnTo>
                <a:lnTo>
                  <a:pt x="1792630" y="936734"/>
                </a:lnTo>
                <a:lnTo>
                  <a:pt x="1760746" y="985801"/>
                </a:lnTo>
                <a:lnTo>
                  <a:pt x="1725297" y="1034697"/>
                </a:lnTo>
                <a:lnTo>
                  <a:pt x="1686142" y="1082770"/>
                </a:lnTo>
                <a:lnTo>
                  <a:pt x="1643140" y="1129368"/>
                </a:lnTo>
                <a:lnTo>
                  <a:pt x="1596151" y="1173836"/>
                </a:lnTo>
                <a:lnTo>
                  <a:pt x="1545034" y="1215524"/>
                </a:lnTo>
                <a:lnTo>
                  <a:pt x="1487077" y="1256067"/>
                </a:lnTo>
                <a:lnTo>
                  <a:pt x="1427355" y="1292274"/>
                </a:lnTo>
                <a:lnTo>
                  <a:pt x="1366436" y="1324390"/>
                </a:lnTo>
                <a:lnTo>
                  <a:pt x="1304890" y="1352660"/>
                </a:lnTo>
                <a:lnTo>
                  <a:pt x="1243284" y="1377328"/>
                </a:lnTo>
                <a:lnTo>
                  <a:pt x="1182187" y="1398640"/>
                </a:lnTo>
                <a:lnTo>
                  <a:pt x="1122168" y="1416840"/>
                </a:lnTo>
                <a:lnTo>
                  <a:pt x="1063796" y="1432172"/>
                </a:lnTo>
                <a:lnTo>
                  <a:pt x="1007638" y="1444883"/>
                </a:lnTo>
                <a:lnTo>
                  <a:pt x="954263" y="1455216"/>
                </a:lnTo>
                <a:lnTo>
                  <a:pt x="904241" y="1463417"/>
                </a:lnTo>
                <a:lnTo>
                  <a:pt x="858139" y="1469729"/>
                </a:lnTo>
                <a:lnTo>
                  <a:pt x="816526" y="1474399"/>
                </a:lnTo>
                <a:lnTo>
                  <a:pt x="749042" y="1479790"/>
                </a:lnTo>
                <a:lnTo>
                  <a:pt x="706337" y="1481546"/>
                </a:lnTo>
                <a:lnTo>
                  <a:pt x="695698" y="1481674"/>
                </a:lnTo>
                <a:lnTo>
                  <a:pt x="627198" y="2489523"/>
                </a:lnTo>
                <a:lnTo>
                  <a:pt x="0" y="11308556"/>
                </a:lnTo>
                <a:lnTo>
                  <a:pt x="2031352" y="11308556"/>
                </a:lnTo>
                <a:lnTo>
                  <a:pt x="3132148" y="3885834"/>
                </a:lnTo>
                <a:lnTo>
                  <a:pt x="5956483" y="3885834"/>
                </a:lnTo>
                <a:lnTo>
                  <a:pt x="5899192" y="3103039"/>
                </a:lnTo>
                <a:lnTo>
                  <a:pt x="2840555" y="3103039"/>
                </a:lnTo>
                <a:lnTo>
                  <a:pt x="2840555" y="595154"/>
                </a:lnTo>
                <a:close/>
              </a:path>
              <a:path w="6499859" h="11308715">
                <a:moveTo>
                  <a:pt x="5956483" y="3885834"/>
                </a:moveTo>
                <a:lnTo>
                  <a:pt x="3132148" y="3885834"/>
                </a:lnTo>
                <a:lnTo>
                  <a:pt x="4412164" y="11308556"/>
                </a:lnTo>
                <a:lnTo>
                  <a:pt x="6499734" y="11308556"/>
                </a:lnTo>
                <a:lnTo>
                  <a:pt x="5956483" y="3885834"/>
                </a:lnTo>
                <a:close/>
              </a:path>
              <a:path w="6499859" h="11308715">
                <a:moveTo>
                  <a:pt x="4553895" y="595154"/>
                </a:moveTo>
                <a:lnTo>
                  <a:pt x="3560732" y="595154"/>
                </a:lnTo>
                <a:lnTo>
                  <a:pt x="3560628" y="2469084"/>
                </a:lnTo>
                <a:lnTo>
                  <a:pt x="3559572" y="2486936"/>
                </a:lnTo>
                <a:lnTo>
                  <a:pt x="3550136" y="2547368"/>
                </a:lnTo>
                <a:lnTo>
                  <a:pt x="3539523" y="2587439"/>
                </a:lnTo>
                <a:lnTo>
                  <a:pt x="3523490" y="2632406"/>
                </a:lnTo>
                <a:lnTo>
                  <a:pt x="3500921" y="2681016"/>
                </a:lnTo>
                <a:lnTo>
                  <a:pt x="3470699" y="2732014"/>
                </a:lnTo>
                <a:lnTo>
                  <a:pt x="3431708" y="2784146"/>
                </a:lnTo>
                <a:lnTo>
                  <a:pt x="3382830" y="2836157"/>
                </a:lnTo>
                <a:lnTo>
                  <a:pt x="3322948" y="2886792"/>
                </a:lnTo>
                <a:lnTo>
                  <a:pt x="3248895" y="2939026"/>
                </a:lnTo>
                <a:lnTo>
                  <a:pt x="3179749" y="2981569"/>
                </a:lnTo>
                <a:lnTo>
                  <a:pt x="3116460" y="3015402"/>
                </a:lnTo>
                <a:lnTo>
                  <a:pt x="3059980" y="3041504"/>
                </a:lnTo>
                <a:lnTo>
                  <a:pt x="3011257" y="3060854"/>
                </a:lnTo>
                <a:lnTo>
                  <a:pt x="2971244" y="3074431"/>
                </a:lnTo>
                <a:lnTo>
                  <a:pt x="2912961" y="3090319"/>
                </a:lnTo>
                <a:lnTo>
                  <a:pt x="2840555" y="3103039"/>
                </a:lnTo>
                <a:lnTo>
                  <a:pt x="5899192" y="3103039"/>
                </a:lnTo>
                <a:lnTo>
                  <a:pt x="5846484" y="2382867"/>
                </a:lnTo>
                <a:lnTo>
                  <a:pt x="5783868" y="1481674"/>
                </a:lnTo>
                <a:lnTo>
                  <a:pt x="5764779" y="1480916"/>
                </a:lnTo>
                <a:lnTo>
                  <a:pt x="5710446" y="1477398"/>
                </a:lnTo>
                <a:lnTo>
                  <a:pt x="5637489" y="1469897"/>
                </a:lnTo>
                <a:lnTo>
                  <a:pt x="5595122" y="1464163"/>
                </a:lnTo>
                <a:lnTo>
                  <a:pt x="5549412" y="1456843"/>
                </a:lnTo>
                <a:lnTo>
                  <a:pt x="5500797" y="1447742"/>
                </a:lnTo>
                <a:lnTo>
                  <a:pt x="5449715" y="1436663"/>
                </a:lnTo>
                <a:lnTo>
                  <a:pt x="5396603" y="1423410"/>
                </a:lnTo>
                <a:lnTo>
                  <a:pt x="5341899" y="1407786"/>
                </a:lnTo>
                <a:lnTo>
                  <a:pt x="5286042" y="1389594"/>
                </a:lnTo>
                <a:lnTo>
                  <a:pt x="5229468" y="1368639"/>
                </a:lnTo>
                <a:lnTo>
                  <a:pt x="5172615" y="1344723"/>
                </a:lnTo>
                <a:lnTo>
                  <a:pt x="5115921" y="1317650"/>
                </a:lnTo>
                <a:lnTo>
                  <a:pt x="5059824" y="1287223"/>
                </a:lnTo>
                <a:lnTo>
                  <a:pt x="5004762" y="1253247"/>
                </a:lnTo>
                <a:lnTo>
                  <a:pt x="4951171" y="1215524"/>
                </a:lnTo>
                <a:lnTo>
                  <a:pt x="4900050" y="1173798"/>
                </a:lnTo>
                <a:lnTo>
                  <a:pt x="4853058" y="1129223"/>
                </a:lnTo>
                <a:lnTo>
                  <a:pt x="4810054" y="1082471"/>
                </a:lnTo>
                <a:lnTo>
                  <a:pt x="4770898" y="1034209"/>
                </a:lnTo>
                <a:lnTo>
                  <a:pt x="4735449" y="985107"/>
                </a:lnTo>
                <a:lnTo>
                  <a:pt x="4703565" y="935835"/>
                </a:lnTo>
                <a:lnTo>
                  <a:pt x="4675108" y="887062"/>
                </a:lnTo>
                <a:lnTo>
                  <a:pt x="4649935" y="839457"/>
                </a:lnTo>
                <a:lnTo>
                  <a:pt x="4627907" y="793689"/>
                </a:lnTo>
                <a:lnTo>
                  <a:pt x="4608882" y="750429"/>
                </a:lnTo>
                <a:lnTo>
                  <a:pt x="4592721" y="710344"/>
                </a:lnTo>
                <a:lnTo>
                  <a:pt x="4579282" y="674105"/>
                </a:lnTo>
                <a:lnTo>
                  <a:pt x="4560010" y="615841"/>
                </a:lnTo>
                <a:lnTo>
                  <a:pt x="4553895" y="595154"/>
                </a:lnTo>
                <a:close/>
              </a:path>
              <a:path w="6499859" h="11308715">
                <a:moveTo>
                  <a:pt x="3432547" y="595154"/>
                </a:moveTo>
                <a:lnTo>
                  <a:pt x="2965807" y="595154"/>
                </a:lnTo>
                <a:lnTo>
                  <a:pt x="2965807" y="2943544"/>
                </a:lnTo>
                <a:lnTo>
                  <a:pt x="3040189" y="2912696"/>
                </a:lnTo>
                <a:lnTo>
                  <a:pt x="3085275" y="2889923"/>
                </a:lnTo>
                <a:lnTo>
                  <a:pt x="3134797" y="2861670"/>
                </a:lnTo>
                <a:lnTo>
                  <a:pt x="3188134" y="2827503"/>
                </a:lnTo>
                <a:lnTo>
                  <a:pt x="3244668" y="2786986"/>
                </a:lnTo>
                <a:lnTo>
                  <a:pt x="3307581" y="2731757"/>
                </a:lnTo>
                <a:lnTo>
                  <a:pt x="3354605" y="2675768"/>
                </a:lnTo>
                <a:lnTo>
                  <a:pt x="3388051" y="2621521"/>
                </a:lnTo>
                <a:lnTo>
                  <a:pt x="3410232" y="2571521"/>
                </a:lnTo>
                <a:lnTo>
                  <a:pt x="3423460" y="2528273"/>
                </a:lnTo>
                <a:lnTo>
                  <a:pt x="3432305" y="2472050"/>
                </a:lnTo>
                <a:lnTo>
                  <a:pt x="3432547" y="2464083"/>
                </a:lnTo>
                <a:lnTo>
                  <a:pt x="3432547" y="595154"/>
                </a:lnTo>
                <a:close/>
              </a:path>
              <a:path w="6499859" h="11308715">
                <a:moveTo>
                  <a:pt x="1807267" y="595154"/>
                </a:moveTo>
                <a:lnTo>
                  <a:pt x="752451" y="595154"/>
                </a:lnTo>
                <a:lnTo>
                  <a:pt x="699615" y="1356427"/>
                </a:lnTo>
                <a:lnTo>
                  <a:pt x="741268" y="1354004"/>
                </a:lnTo>
                <a:lnTo>
                  <a:pt x="808736" y="1347724"/>
                </a:lnTo>
                <a:lnTo>
                  <a:pt x="850517" y="1342500"/>
                </a:lnTo>
                <a:lnTo>
                  <a:pt x="896790" y="1335545"/>
                </a:lnTo>
                <a:lnTo>
                  <a:pt x="946903" y="1326606"/>
                </a:lnTo>
                <a:lnTo>
                  <a:pt x="1000201" y="1315427"/>
                </a:lnTo>
                <a:lnTo>
                  <a:pt x="1056031" y="1301753"/>
                </a:lnTo>
                <a:lnTo>
                  <a:pt x="1113740" y="1285328"/>
                </a:lnTo>
                <a:lnTo>
                  <a:pt x="1172674" y="1265898"/>
                </a:lnTo>
                <a:lnTo>
                  <a:pt x="1232178" y="1243208"/>
                </a:lnTo>
                <a:lnTo>
                  <a:pt x="1291601" y="1217002"/>
                </a:lnTo>
                <a:lnTo>
                  <a:pt x="1350287" y="1187025"/>
                </a:lnTo>
                <a:lnTo>
                  <a:pt x="1407584" y="1153022"/>
                </a:lnTo>
                <a:lnTo>
                  <a:pt x="1462837" y="1114738"/>
                </a:lnTo>
                <a:lnTo>
                  <a:pt x="1509324" y="1076999"/>
                </a:lnTo>
                <a:lnTo>
                  <a:pt x="1552039" y="1036479"/>
                </a:lnTo>
                <a:lnTo>
                  <a:pt x="1591103" y="993834"/>
                </a:lnTo>
                <a:lnTo>
                  <a:pt x="1626636" y="949721"/>
                </a:lnTo>
                <a:lnTo>
                  <a:pt x="1658757" y="904800"/>
                </a:lnTo>
                <a:lnTo>
                  <a:pt x="1687585" y="859725"/>
                </a:lnTo>
                <a:lnTo>
                  <a:pt x="1713242" y="815156"/>
                </a:lnTo>
                <a:lnTo>
                  <a:pt x="1735846" y="771749"/>
                </a:lnTo>
                <a:lnTo>
                  <a:pt x="1755517" y="730161"/>
                </a:lnTo>
                <a:lnTo>
                  <a:pt x="1772374" y="691051"/>
                </a:lnTo>
                <a:lnTo>
                  <a:pt x="1786539" y="655074"/>
                </a:lnTo>
                <a:lnTo>
                  <a:pt x="1807267" y="595154"/>
                </a:lnTo>
                <a:close/>
              </a:path>
              <a:path w="6499859" h="11308715">
                <a:moveTo>
                  <a:pt x="5721242" y="595154"/>
                </a:moveTo>
                <a:lnTo>
                  <a:pt x="4685011" y="595154"/>
                </a:lnTo>
                <a:lnTo>
                  <a:pt x="4694150" y="622890"/>
                </a:lnTo>
                <a:lnTo>
                  <a:pt x="4719891" y="691051"/>
                </a:lnTo>
                <a:lnTo>
                  <a:pt x="4736713" y="730161"/>
                </a:lnTo>
                <a:lnTo>
                  <a:pt x="4756317" y="771749"/>
                </a:lnTo>
                <a:lnTo>
                  <a:pt x="4778813" y="815156"/>
                </a:lnTo>
                <a:lnTo>
                  <a:pt x="4804311" y="859725"/>
                </a:lnTo>
                <a:lnTo>
                  <a:pt x="4832921" y="904800"/>
                </a:lnTo>
                <a:lnTo>
                  <a:pt x="4864753" y="949721"/>
                </a:lnTo>
                <a:lnTo>
                  <a:pt x="4899918" y="993834"/>
                </a:lnTo>
                <a:lnTo>
                  <a:pt x="4938525" y="1036479"/>
                </a:lnTo>
                <a:lnTo>
                  <a:pt x="4980686" y="1076999"/>
                </a:lnTo>
                <a:lnTo>
                  <a:pt x="5026509" y="1114738"/>
                </a:lnTo>
                <a:lnTo>
                  <a:pt x="5078122" y="1150924"/>
                </a:lnTo>
                <a:lnTo>
                  <a:pt x="5131619" y="1183301"/>
                </a:lnTo>
                <a:lnTo>
                  <a:pt x="5186459" y="1212083"/>
                </a:lnTo>
                <a:lnTo>
                  <a:pt x="5242101" y="1237484"/>
                </a:lnTo>
                <a:lnTo>
                  <a:pt x="5298001" y="1259718"/>
                </a:lnTo>
                <a:lnTo>
                  <a:pt x="5353619" y="1278999"/>
                </a:lnTo>
                <a:lnTo>
                  <a:pt x="5408413" y="1295541"/>
                </a:lnTo>
                <a:lnTo>
                  <a:pt x="5461840" y="1309556"/>
                </a:lnTo>
                <a:lnTo>
                  <a:pt x="5513359" y="1321261"/>
                </a:lnTo>
                <a:lnTo>
                  <a:pt x="5562429" y="1330867"/>
                </a:lnTo>
                <a:lnTo>
                  <a:pt x="5608507" y="1338590"/>
                </a:lnTo>
                <a:lnTo>
                  <a:pt x="5651052" y="1344642"/>
                </a:lnTo>
                <a:lnTo>
                  <a:pt x="5689522" y="1349238"/>
                </a:lnTo>
                <a:lnTo>
                  <a:pt x="5752068" y="1354917"/>
                </a:lnTo>
                <a:lnTo>
                  <a:pt x="5775062" y="1356427"/>
                </a:lnTo>
                <a:lnTo>
                  <a:pt x="5721242" y="595154"/>
                </a:lnTo>
                <a:close/>
              </a:path>
            </a:pathLst>
          </a:custGeom>
          <a:solidFill>
            <a:srgbClr val="147ABE"/>
          </a:solidFill>
        </p:spPr>
        <p:txBody>
          <a:bodyPr wrap="square" lIns="0" tIns="0" rIns="0" bIns="0" rtlCol="0"/>
          <a:lstStyle/>
          <a:p>
            <a:endParaRPr sz="1092"/>
          </a:p>
        </p:txBody>
      </p:sp>
      <p:sp>
        <p:nvSpPr>
          <p:cNvPr id="7" name="object 7"/>
          <p:cNvSpPr txBox="1"/>
          <p:nvPr/>
        </p:nvSpPr>
        <p:spPr>
          <a:xfrm>
            <a:off x="557499" y="841366"/>
            <a:ext cx="6868104" cy="4329083"/>
          </a:xfrm>
          <a:prstGeom prst="rect">
            <a:avLst/>
          </a:prstGeom>
        </p:spPr>
        <p:txBody>
          <a:bodyPr vert="horz" wrap="square" lIns="0" tIns="7316" rIns="0" bIns="0" rtlCol="0">
            <a:spAutoFit/>
          </a:bodyPr>
          <a:lstStyle/>
          <a:p>
            <a:pPr marL="7701">
              <a:lnSpc>
                <a:spcPts val="4800"/>
              </a:lnSpc>
              <a:spcBef>
                <a:spcPts val="58"/>
              </a:spcBef>
            </a:pPr>
            <a:r>
              <a:rPr lang="fr-CA" sz="4002" b="1" dirty="0">
                <a:cs typeface="Arial" panose="020B0604020202020204" pitchFamily="34" charset="0"/>
              </a:rPr>
              <a:t>QUESTION 18</a:t>
            </a:r>
          </a:p>
          <a:p>
            <a:pPr marL="7701">
              <a:lnSpc>
                <a:spcPts val="4800"/>
              </a:lnSpc>
              <a:spcBef>
                <a:spcPts val="58"/>
              </a:spcBef>
            </a:pPr>
            <a:r>
              <a:rPr lang="fr-CA" sz="4002" dirty="0">
                <a:cs typeface="Arial" panose="020B0604020202020204" pitchFamily="34" charset="0"/>
              </a:rPr>
              <a:t>Vrai ou faux ? L’industrie du textile (vêtements et chaussures) émet plus de gaz à effet de serre que les vols internationaux et le transport maritime réunis. </a:t>
            </a:r>
            <a:endParaRPr sz="4002" dirty="0">
              <a:cs typeface="Arial" panose="020B0604020202020204" pitchFamily="34" charset="0"/>
            </a:endParaRPr>
          </a:p>
        </p:txBody>
      </p:sp>
      <p:sp>
        <p:nvSpPr>
          <p:cNvPr id="9" name="object 9"/>
          <p:cNvSpPr txBox="1"/>
          <p:nvPr/>
        </p:nvSpPr>
        <p:spPr>
          <a:xfrm>
            <a:off x="966342" y="5393693"/>
            <a:ext cx="2986654" cy="622941"/>
          </a:xfrm>
          <a:prstGeom prst="rect">
            <a:avLst/>
          </a:prstGeom>
        </p:spPr>
        <p:txBody>
          <a:bodyPr vert="horz" wrap="square" lIns="0" tIns="7316" rIns="0" bIns="0" rtlCol="0">
            <a:spAutoFit/>
          </a:bodyPr>
          <a:lstStyle/>
          <a:p>
            <a:pPr marL="7701" indent="-693115">
              <a:lnSpc>
                <a:spcPts val="4800"/>
              </a:lnSpc>
              <a:spcBef>
                <a:spcPts val="58"/>
              </a:spcBef>
              <a:buFont typeface="+mj-lt"/>
              <a:buAutoNum type="alphaLcParenR"/>
              <a:tabLst>
                <a:tab pos="692730" algn="l"/>
                <a:tab pos="693115" algn="l"/>
              </a:tabLst>
            </a:pPr>
            <a:r>
              <a:rPr lang="fr-CA" sz="4002" b="1" dirty="0">
                <a:cs typeface="Arial" panose="020B0604020202020204" pitchFamily="34" charset="0"/>
              </a:rPr>
              <a:t>Vrai</a:t>
            </a:r>
          </a:p>
        </p:txBody>
      </p:sp>
      <p:sp>
        <p:nvSpPr>
          <p:cNvPr id="4" name="object 9">
            <a:extLst>
              <a:ext uri="{FF2B5EF4-FFF2-40B4-BE49-F238E27FC236}">
                <a16:creationId xmlns:a16="http://schemas.microsoft.com/office/drawing/2014/main" id="{2D583F12-8AFA-2C9D-C96D-D37CAC1E8961}"/>
              </a:ext>
            </a:extLst>
          </p:cNvPr>
          <p:cNvSpPr txBox="1"/>
          <p:nvPr/>
        </p:nvSpPr>
        <p:spPr>
          <a:xfrm>
            <a:off x="4203921" y="5393693"/>
            <a:ext cx="2986654" cy="622941"/>
          </a:xfrm>
          <a:prstGeom prst="rect">
            <a:avLst/>
          </a:prstGeom>
        </p:spPr>
        <p:txBody>
          <a:bodyPr vert="horz" wrap="square" lIns="0" tIns="7316" rIns="0" bIns="0" rtlCol="0">
            <a:spAutoFit/>
          </a:bodyPr>
          <a:lstStyle/>
          <a:p>
            <a:pPr marL="7701" indent="-693115">
              <a:lnSpc>
                <a:spcPts val="4800"/>
              </a:lnSpc>
              <a:spcBef>
                <a:spcPts val="58"/>
              </a:spcBef>
              <a:buFont typeface="+mj-lt"/>
              <a:buAutoNum type="alphaLcParenR" startAt="2"/>
              <a:tabLst>
                <a:tab pos="692730" algn="l"/>
                <a:tab pos="693115" algn="l"/>
              </a:tabLst>
            </a:pPr>
            <a:r>
              <a:rPr lang="fr-CA" sz="4002" b="1" dirty="0">
                <a:cs typeface="Arial" panose="020B0604020202020204" pitchFamily="34" charset="0"/>
              </a:rPr>
              <a:t>Faux</a:t>
            </a:r>
            <a:endParaRPr sz="4002" b="1" dirty="0">
              <a:cs typeface="Arial" panose="020B0604020202020204" pitchFamily="34" charset="0"/>
            </a:endParaRPr>
          </a:p>
        </p:txBody>
      </p:sp>
    </p:spTree>
    <p:extLst>
      <p:ext uri="{BB962C8B-B14F-4D97-AF65-F5344CB8AC3E}">
        <p14:creationId xmlns:p14="http://schemas.microsoft.com/office/powerpoint/2010/main" val="3947167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04" y="0"/>
            <a:ext cx="7470758" cy="6857615"/>
          </a:xfrm>
          <a:custGeom>
            <a:avLst/>
            <a:gdLst/>
            <a:ahLst/>
            <a:cxnLst/>
            <a:rect l="l" t="t" r="r" b="b"/>
            <a:pathLst>
              <a:path w="8953500" h="11308715">
                <a:moveTo>
                  <a:pt x="0" y="11308556"/>
                </a:moveTo>
                <a:lnTo>
                  <a:pt x="8952937" y="11308556"/>
                </a:lnTo>
                <a:lnTo>
                  <a:pt x="8952937" y="0"/>
                </a:lnTo>
                <a:lnTo>
                  <a:pt x="0" y="0"/>
                </a:lnTo>
                <a:lnTo>
                  <a:pt x="0" y="11308556"/>
                </a:lnTo>
                <a:close/>
              </a:path>
            </a:pathLst>
          </a:custGeom>
          <a:solidFill>
            <a:srgbClr val="CA66E2">
              <a:alpha val="46899"/>
            </a:srgbClr>
          </a:solidFill>
        </p:spPr>
        <p:txBody>
          <a:bodyPr wrap="square" lIns="0" tIns="0" rIns="0" bIns="0" rtlCol="0"/>
          <a:lstStyle/>
          <a:p>
            <a:endParaRPr sz="1092"/>
          </a:p>
        </p:txBody>
      </p:sp>
      <p:sp>
        <p:nvSpPr>
          <p:cNvPr id="3" name="object 3"/>
          <p:cNvSpPr/>
          <p:nvPr/>
        </p:nvSpPr>
        <p:spPr>
          <a:xfrm>
            <a:off x="10182528" y="0"/>
            <a:ext cx="1435521" cy="6857615"/>
          </a:xfrm>
          <a:custGeom>
            <a:avLst/>
            <a:gdLst/>
            <a:ahLst/>
            <a:cxnLst/>
            <a:rect l="l" t="t" r="r" b="b"/>
            <a:pathLst>
              <a:path w="2367280" h="11308715">
                <a:moveTo>
                  <a:pt x="0" y="11308556"/>
                </a:moveTo>
                <a:lnTo>
                  <a:pt x="2366909" y="11308556"/>
                </a:lnTo>
                <a:lnTo>
                  <a:pt x="2366909" y="0"/>
                </a:lnTo>
                <a:lnTo>
                  <a:pt x="0" y="0"/>
                </a:lnTo>
                <a:lnTo>
                  <a:pt x="0" y="11308556"/>
                </a:lnTo>
                <a:close/>
              </a:path>
            </a:pathLst>
          </a:custGeom>
          <a:solidFill>
            <a:srgbClr val="CA66E2">
              <a:alpha val="77049"/>
            </a:srgbClr>
          </a:solidFill>
        </p:spPr>
        <p:txBody>
          <a:bodyPr wrap="square" lIns="0" tIns="0" rIns="0" bIns="0" rtlCol="0"/>
          <a:lstStyle/>
          <a:p>
            <a:endParaRPr sz="1092"/>
          </a:p>
        </p:txBody>
      </p:sp>
      <p:sp>
        <p:nvSpPr>
          <p:cNvPr id="4" name="object 4"/>
          <p:cNvSpPr/>
          <p:nvPr/>
        </p:nvSpPr>
        <p:spPr>
          <a:xfrm>
            <a:off x="7474162" y="0"/>
            <a:ext cx="3941521" cy="6857615"/>
          </a:xfrm>
          <a:custGeom>
            <a:avLst/>
            <a:gdLst/>
            <a:ahLst/>
            <a:cxnLst/>
            <a:rect l="l" t="t" r="r" b="b"/>
            <a:pathLst>
              <a:path w="6499859" h="11308715">
                <a:moveTo>
                  <a:pt x="2837623" y="0"/>
                </a:moveTo>
                <a:lnTo>
                  <a:pt x="792348" y="0"/>
                </a:lnTo>
                <a:lnTo>
                  <a:pt x="786690" y="72647"/>
                </a:lnTo>
                <a:lnTo>
                  <a:pt x="762230" y="479692"/>
                </a:lnTo>
                <a:lnTo>
                  <a:pt x="2837623" y="479692"/>
                </a:lnTo>
                <a:lnTo>
                  <a:pt x="2837623" y="0"/>
                </a:lnTo>
                <a:close/>
              </a:path>
              <a:path w="6499859" h="11308715">
                <a:moveTo>
                  <a:pt x="5679214" y="0"/>
                </a:moveTo>
                <a:lnTo>
                  <a:pt x="2962865" y="0"/>
                </a:lnTo>
                <a:lnTo>
                  <a:pt x="2962865" y="479692"/>
                </a:lnTo>
                <a:lnTo>
                  <a:pt x="5712436" y="479692"/>
                </a:lnTo>
                <a:lnTo>
                  <a:pt x="5701931" y="329005"/>
                </a:lnTo>
                <a:lnTo>
                  <a:pt x="3213360" y="329005"/>
                </a:lnTo>
                <a:lnTo>
                  <a:pt x="3179941" y="321850"/>
                </a:lnTo>
                <a:lnTo>
                  <a:pt x="3152206" y="302586"/>
                </a:lnTo>
                <a:lnTo>
                  <a:pt x="3133277" y="274517"/>
                </a:lnTo>
                <a:lnTo>
                  <a:pt x="3126274" y="240945"/>
                </a:lnTo>
                <a:lnTo>
                  <a:pt x="3133275" y="207521"/>
                </a:lnTo>
                <a:lnTo>
                  <a:pt x="3152202" y="179787"/>
                </a:lnTo>
                <a:lnTo>
                  <a:pt x="3179936" y="160860"/>
                </a:lnTo>
                <a:lnTo>
                  <a:pt x="3213360" y="153859"/>
                </a:lnTo>
                <a:lnTo>
                  <a:pt x="5689721" y="153859"/>
                </a:lnTo>
                <a:lnTo>
                  <a:pt x="5684060" y="72647"/>
                </a:lnTo>
                <a:lnTo>
                  <a:pt x="5679214" y="0"/>
                </a:lnTo>
                <a:close/>
              </a:path>
              <a:path w="6499859" h="11308715">
                <a:moveTo>
                  <a:pt x="5689721" y="153859"/>
                </a:moveTo>
                <a:lnTo>
                  <a:pt x="3213360" y="153859"/>
                </a:lnTo>
                <a:lnTo>
                  <a:pt x="3246937" y="160860"/>
                </a:lnTo>
                <a:lnTo>
                  <a:pt x="3275010" y="179787"/>
                </a:lnTo>
                <a:lnTo>
                  <a:pt x="3294275" y="207521"/>
                </a:lnTo>
                <a:lnTo>
                  <a:pt x="3301431" y="240945"/>
                </a:lnTo>
                <a:lnTo>
                  <a:pt x="3294275" y="274517"/>
                </a:lnTo>
                <a:lnTo>
                  <a:pt x="3275010" y="302586"/>
                </a:lnTo>
                <a:lnTo>
                  <a:pt x="3246937" y="321850"/>
                </a:lnTo>
                <a:lnTo>
                  <a:pt x="3213360" y="329005"/>
                </a:lnTo>
                <a:lnTo>
                  <a:pt x="5701931" y="329005"/>
                </a:lnTo>
                <a:lnTo>
                  <a:pt x="5689721" y="153859"/>
                </a:lnTo>
                <a:close/>
              </a:path>
              <a:path w="6499859" h="11308715">
                <a:moveTo>
                  <a:pt x="2840555" y="595154"/>
                </a:moveTo>
                <a:lnTo>
                  <a:pt x="1942299" y="595154"/>
                </a:lnTo>
                <a:lnTo>
                  <a:pt x="1936186" y="616384"/>
                </a:lnTo>
                <a:lnTo>
                  <a:pt x="1927772" y="643318"/>
                </a:lnTo>
                <a:lnTo>
                  <a:pt x="1903476" y="711686"/>
                </a:lnTo>
                <a:lnTo>
                  <a:pt x="1887315" y="751815"/>
                </a:lnTo>
                <a:lnTo>
                  <a:pt x="1868290" y="795037"/>
                </a:lnTo>
                <a:lnTo>
                  <a:pt x="1846261" y="840700"/>
                </a:lnTo>
                <a:lnTo>
                  <a:pt x="1821088" y="888149"/>
                </a:lnTo>
                <a:lnTo>
                  <a:pt x="1792630" y="936734"/>
                </a:lnTo>
                <a:lnTo>
                  <a:pt x="1760746" y="985801"/>
                </a:lnTo>
                <a:lnTo>
                  <a:pt x="1725297" y="1034697"/>
                </a:lnTo>
                <a:lnTo>
                  <a:pt x="1686142" y="1082770"/>
                </a:lnTo>
                <a:lnTo>
                  <a:pt x="1643140" y="1129368"/>
                </a:lnTo>
                <a:lnTo>
                  <a:pt x="1596151" y="1173836"/>
                </a:lnTo>
                <a:lnTo>
                  <a:pt x="1545034" y="1215524"/>
                </a:lnTo>
                <a:lnTo>
                  <a:pt x="1487077" y="1256067"/>
                </a:lnTo>
                <a:lnTo>
                  <a:pt x="1427355" y="1292274"/>
                </a:lnTo>
                <a:lnTo>
                  <a:pt x="1366436" y="1324390"/>
                </a:lnTo>
                <a:lnTo>
                  <a:pt x="1304890" y="1352660"/>
                </a:lnTo>
                <a:lnTo>
                  <a:pt x="1243284" y="1377328"/>
                </a:lnTo>
                <a:lnTo>
                  <a:pt x="1182187" y="1398640"/>
                </a:lnTo>
                <a:lnTo>
                  <a:pt x="1122168" y="1416840"/>
                </a:lnTo>
                <a:lnTo>
                  <a:pt x="1063796" y="1432172"/>
                </a:lnTo>
                <a:lnTo>
                  <a:pt x="1007638" y="1444883"/>
                </a:lnTo>
                <a:lnTo>
                  <a:pt x="954263" y="1455216"/>
                </a:lnTo>
                <a:lnTo>
                  <a:pt x="904241" y="1463417"/>
                </a:lnTo>
                <a:lnTo>
                  <a:pt x="858139" y="1469729"/>
                </a:lnTo>
                <a:lnTo>
                  <a:pt x="816526" y="1474399"/>
                </a:lnTo>
                <a:lnTo>
                  <a:pt x="749042" y="1479790"/>
                </a:lnTo>
                <a:lnTo>
                  <a:pt x="706337" y="1481546"/>
                </a:lnTo>
                <a:lnTo>
                  <a:pt x="695698" y="1481674"/>
                </a:lnTo>
                <a:lnTo>
                  <a:pt x="627198" y="2489523"/>
                </a:lnTo>
                <a:lnTo>
                  <a:pt x="0" y="11308556"/>
                </a:lnTo>
                <a:lnTo>
                  <a:pt x="2031352" y="11308556"/>
                </a:lnTo>
                <a:lnTo>
                  <a:pt x="3132148" y="3885834"/>
                </a:lnTo>
                <a:lnTo>
                  <a:pt x="5956483" y="3885834"/>
                </a:lnTo>
                <a:lnTo>
                  <a:pt x="5899192" y="3103039"/>
                </a:lnTo>
                <a:lnTo>
                  <a:pt x="2840555" y="3103039"/>
                </a:lnTo>
                <a:lnTo>
                  <a:pt x="2840555" y="595154"/>
                </a:lnTo>
                <a:close/>
              </a:path>
              <a:path w="6499859" h="11308715">
                <a:moveTo>
                  <a:pt x="5956483" y="3885834"/>
                </a:moveTo>
                <a:lnTo>
                  <a:pt x="3132148" y="3885834"/>
                </a:lnTo>
                <a:lnTo>
                  <a:pt x="4412164" y="11308556"/>
                </a:lnTo>
                <a:lnTo>
                  <a:pt x="6499734" y="11308556"/>
                </a:lnTo>
                <a:lnTo>
                  <a:pt x="5956483" y="3885834"/>
                </a:lnTo>
                <a:close/>
              </a:path>
              <a:path w="6499859" h="11308715">
                <a:moveTo>
                  <a:pt x="4553895" y="595154"/>
                </a:moveTo>
                <a:lnTo>
                  <a:pt x="3560732" y="595154"/>
                </a:lnTo>
                <a:lnTo>
                  <a:pt x="3560628" y="2469084"/>
                </a:lnTo>
                <a:lnTo>
                  <a:pt x="3559572" y="2486936"/>
                </a:lnTo>
                <a:lnTo>
                  <a:pt x="3550136" y="2547368"/>
                </a:lnTo>
                <a:lnTo>
                  <a:pt x="3539523" y="2587439"/>
                </a:lnTo>
                <a:lnTo>
                  <a:pt x="3523490" y="2632406"/>
                </a:lnTo>
                <a:lnTo>
                  <a:pt x="3500921" y="2681016"/>
                </a:lnTo>
                <a:lnTo>
                  <a:pt x="3470699" y="2732014"/>
                </a:lnTo>
                <a:lnTo>
                  <a:pt x="3431708" y="2784146"/>
                </a:lnTo>
                <a:lnTo>
                  <a:pt x="3382830" y="2836157"/>
                </a:lnTo>
                <a:lnTo>
                  <a:pt x="3322948" y="2886792"/>
                </a:lnTo>
                <a:lnTo>
                  <a:pt x="3248895" y="2939026"/>
                </a:lnTo>
                <a:lnTo>
                  <a:pt x="3179749" y="2981569"/>
                </a:lnTo>
                <a:lnTo>
                  <a:pt x="3116460" y="3015402"/>
                </a:lnTo>
                <a:lnTo>
                  <a:pt x="3059980" y="3041504"/>
                </a:lnTo>
                <a:lnTo>
                  <a:pt x="3011257" y="3060854"/>
                </a:lnTo>
                <a:lnTo>
                  <a:pt x="2971244" y="3074431"/>
                </a:lnTo>
                <a:lnTo>
                  <a:pt x="2912961" y="3090319"/>
                </a:lnTo>
                <a:lnTo>
                  <a:pt x="2840555" y="3103039"/>
                </a:lnTo>
                <a:lnTo>
                  <a:pt x="5899192" y="3103039"/>
                </a:lnTo>
                <a:lnTo>
                  <a:pt x="5846484" y="2382867"/>
                </a:lnTo>
                <a:lnTo>
                  <a:pt x="5783868" y="1481674"/>
                </a:lnTo>
                <a:lnTo>
                  <a:pt x="5764779" y="1480916"/>
                </a:lnTo>
                <a:lnTo>
                  <a:pt x="5710446" y="1477398"/>
                </a:lnTo>
                <a:lnTo>
                  <a:pt x="5637489" y="1469897"/>
                </a:lnTo>
                <a:lnTo>
                  <a:pt x="5595122" y="1464163"/>
                </a:lnTo>
                <a:lnTo>
                  <a:pt x="5549412" y="1456843"/>
                </a:lnTo>
                <a:lnTo>
                  <a:pt x="5500797" y="1447742"/>
                </a:lnTo>
                <a:lnTo>
                  <a:pt x="5449715" y="1436663"/>
                </a:lnTo>
                <a:lnTo>
                  <a:pt x="5396603" y="1423410"/>
                </a:lnTo>
                <a:lnTo>
                  <a:pt x="5341899" y="1407786"/>
                </a:lnTo>
                <a:lnTo>
                  <a:pt x="5286042" y="1389594"/>
                </a:lnTo>
                <a:lnTo>
                  <a:pt x="5229468" y="1368639"/>
                </a:lnTo>
                <a:lnTo>
                  <a:pt x="5172615" y="1344723"/>
                </a:lnTo>
                <a:lnTo>
                  <a:pt x="5115921" y="1317650"/>
                </a:lnTo>
                <a:lnTo>
                  <a:pt x="5059824" y="1287223"/>
                </a:lnTo>
                <a:lnTo>
                  <a:pt x="5004762" y="1253247"/>
                </a:lnTo>
                <a:lnTo>
                  <a:pt x="4951171" y="1215524"/>
                </a:lnTo>
                <a:lnTo>
                  <a:pt x="4900050" y="1173798"/>
                </a:lnTo>
                <a:lnTo>
                  <a:pt x="4853058" y="1129223"/>
                </a:lnTo>
                <a:lnTo>
                  <a:pt x="4810054" y="1082471"/>
                </a:lnTo>
                <a:lnTo>
                  <a:pt x="4770898" y="1034209"/>
                </a:lnTo>
                <a:lnTo>
                  <a:pt x="4735449" y="985107"/>
                </a:lnTo>
                <a:lnTo>
                  <a:pt x="4703565" y="935835"/>
                </a:lnTo>
                <a:lnTo>
                  <a:pt x="4675108" y="887062"/>
                </a:lnTo>
                <a:lnTo>
                  <a:pt x="4649935" y="839457"/>
                </a:lnTo>
                <a:lnTo>
                  <a:pt x="4627907" y="793689"/>
                </a:lnTo>
                <a:lnTo>
                  <a:pt x="4608882" y="750429"/>
                </a:lnTo>
                <a:lnTo>
                  <a:pt x="4592721" y="710344"/>
                </a:lnTo>
                <a:lnTo>
                  <a:pt x="4579282" y="674105"/>
                </a:lnTo>
                <a:lnTo>
                  <a:pt x="4560010" y="615841"/>
                </a:lnTo>
                <a:lnTo>
                  <a:pt x="4553895" y="595154"/>
                </a:lnTo>
                <a:close/>
              </a:path>
              <a:path w="6499859" h="11308715">
                <a:moveTo>
                  <a:pt x="3432547" y="595154"/>
                </a:moveTo>
                <a:lnTo>
                  <a:pt x="2965807" y="595154"/>
                </a:lnTo>
                <a:lnTo>
                  <a:pt x="2965807" y="2943544"/>
                </a:lnTo>
                <a:lnTo>
                  <a:pt x="3040189" y="2912696"/>
                </a:lnTo>
                <a:lnTo>
                  <a:pt x="3085275" y="2889923"/>
                </a:lnTo>
                <a:lnTo>
                  <a:pt x="3134797" y="2861670"/>
                </a:lnTo>
                <a:lnTo>
                  <a:pt x="3188134" y="2827503"/>
                </a:lnTo>
                <a:lnTo>
                  <a:pt x="3244668" y="2786986"/>
                </a:lnTo>
                <a:lnTo>
                  <a:pt x="3307581" y="2731757"/>
                </a:lnTo>
                <a:lnTo>
                  <a:pt x="3354605" y="2675768"/>
                </a:lnTo>
                <a:lnTo>
                  <a:pt x="3388051" y="2621521"/>
                </a:lnTo>
                <a:lnTo>
                  <a:pt x="3410232" y="2571521"/>
                </a:lnTo>
                <a:lnTo>
                  <a:pt x="3423460" y="2528273"/>
                </a:lnTo>
                <a:lnTo>
                  <a:pt x="3432305" y="2472050"/>
                </a:lnTo>
                <a:lnTo>
                  <a:pt x="3432547" y="2464083"/>
                </a:lnTo>
                <a:lnTo>
                  <a:pt x="3432547" y="595154"/>
                </a:lnTo>
                <a:close/>
              </a:path>
              <a:path w="6499859" h="11308715">
                <a:moveTo>
                  <a:pt x="1807267" y="595154"/>
                </a:moveTo>
                <a:lnTo>
                  <a:pt x="752451" y="595154"/>
                </a:lnTo>
                <a:lnTo>
                  <a:pt x="699615" y="1356427"/>
                </a:lnTo>
                <a:lnTo>
                  <a:pt x="741268" y="1354004"/>
                </a:lnTo>
                <a:lnTo>
                  <a:pt x="808736" y="1347724"/>
                </a:lnTo>
                <a:lnTo>
                  <a:pt x="850517" y="1342500"/>
                </a:lnTo>
                <a:lnTo>
                  <a:pt x="896790" y="1335545"/>
                </a:lnTo>
                <a:lnTo>
                  <a:pt x="946903" y="1326606"/>
                </a:lnTo>
                <a:lnTo>
                  <a:pt x="1000201" y="1315427"/>
                </a:lnTo>
                <a:lnTo>
                  <a:pt x="1056031" y="1301753"/>
                </a:lnTo>
                <a:lnTo>
                  <a:pt x="1113740" y="1285328"/>
                </a:lnTo>
                <a:lnTo>
                  <a:pt x="1172674" y="1265898"/>
                </a:lnTo>
                <a:lnTo>
                  <a:pt x="1232178" y="1243208"/>
                </a:lnTo>
                <a:lnTo>
                  <a:pt x="1291601" y="1217002"/>
                </a:lnTo>
                <a:lnTo>
                  <a:pt x="1350287" y="1187025"/>
                </a:lnTo>
                <a:lnTo>
                  <a:pt x="1407584" y="1153022"/>
                </a:lnTo>
                <a:lnTo>
                  <a:pt x="1462837" y="1114738"/>
                </a:lnTo>
                <a:lnTo>
                  <a:pt x="1509324" y="1076999"/>
                </a:lnTo>
                <a:lnTo>
                  <a:pt x="1552039" y="1036479"/>
                </a:lnTo>
                <a:lnTo>
                  <a:pt x="1591103" y="993834"/>
                </a:lnTo>
                <a:lnTo>
                  <a:pt x="1626636" y="949721"/>
                </a:lnTo>
                <a:lnTo>
                  <a:pt x="1658757" y="904800"/>
                </a:lnTo>
                <a:lnTo>
                  <a:pt x="1687585" y="859725"/>
                </a:lnTo>
                <a:lnTo>
                  <a:pt x="1713242" y="815156"/>
                </a:lnTo>
                <a:lnTo>
                  <a:pt x="1735846" y="771749"/>
                </a:lnTo>
                <a:lnTo>
                  <a:pt x="1755517" y="730161"/>
                </a:lnTo>
                <a:lnTo>
                  <a:pt x="1772374" y="691051"/>
                </a:lnTo>
                <a:lnTo>
                  <a:pt x="1786539" y="655074"/>
                </a:lnTo>
                <a:lnTo>
                  <a:pt x="1807267" y="595154"/>
                </a:lnTo>
                <a:close/>
              </a:path>
              <a:path w="6499859" h="11308715">
                <a:moveTo>
                  <a:pt x="5721242" y="595154"/>
                </a:moveTo>
                <a:lnTo>
                  <a:pt x="4685011" y="595154"/>
                </a:lnTo>
                <a:lnTo>
                  <a:pt x="4694150" y="622890"/>
                </a:lnTo>
                <a:lnTo>
                  <a:pt x="4719891" y="691051"/>
                </a:lnTo>
                <a:lnTo>
                  <a:pt x="4736713" y="730161"/>
                </a:lnTo>
                <a:lnTo>
                  <a:pt x="4756317" y="771749"/>
                </a:lnTo>
                <a:lnTo>
                  <a:pt x="4778813" y="815156"/>
                </a:lnTo>
                <a:lnTo>
                  <a:pt x="4804311" y="859725"/>
                </a:lnTo>
                <a:lnTo>
                  <a:pt x="4832921" y="904800"/>
                </a:lnTo>
                <a:lnTo>
                  <a:pt x="4864753" y="949721"/>
                </a:lnTo>
                <a:lnTo>
                  <a:pt x="4899918" y="993834"/>
                </a:lnTo>
                <a:lnTo>
                  <a:pt x="4938525" y="1036479"/>
                </a:lnTo>
                <a:lnTo>
                  <a:pt x="4980686" y="1076999"/>
                </a:lnTo>
                <a:lnTo>
                  <a:pt x="5026509" y="1114738"/>
                </a:lnTo>
                <a:lnTo>
                  <a:pt x="5078122" y="1150924"/>
                </a:lnTo>
                <a:lnTo>
                  <a:pt x="5131619" y="1183301"/>
                </a:lnTo>
                <a:lnTo>
                  <a:pt x="5186459" y="1212083"/>
                </a:lnTo>
                <a:lnTo>
                  <a:pt x="5242101" y="1237484"/>
                </a:lnTo>
                <a:lnTo>
                  <a:pt x="5298001" y="1259718"/>
                </a:lnTo>
                <a:lnTo>
                  <a:pt x="5353619" y="1278999"/>
                </a:lnTo>
                <a:lnTo>
                  <a:pt x="5408413" y="1295541"/>
                </a:lnTo>
                <a:lnTo>
                  <a:pt x="5461840" y="1309556"/>
                </a:lnTo>
                <a:lnTo>
                  <a:pt x="5513359" y="1321261"/>
                </a:lnTo>
                <a:lnTo>
                  <a:pt x="5562429" y="1330867"/>
                </a:lnTo>
                <a:lnTo>
                  <a:pt x="5608507" y="1338590"/>
                </a:lnTo>
                <a:lnTo>
                  <a:pt x="5651052" y="1344642"/>
                </a:lnTo>
                <a:lnTo>
                  <a:pt x="5689522" y="1349238"/>
                </a:lnTo>
                <a:lnTo>
                  <a:pt x="5752068" y="1354917"/>
                </a:lnTo>
                <a:lnTo>
                  <a:pt x="5775062" y="1356427"/>
                </a:lnTo>
                <a:lnTo>
                  <a:pt x="5721242" y="595154"/>
                </a:lnTo>
                <a:close/>
              </a:path>
            </a:pathLst>
          </a:custGeom>
          <a:solidFill>
            <a:srgbClr val="0032A9">
              <a:alpha val="35000"/>
            </a:srgbClr>
          </a:solidFill>
        </p:spPr>
        <p:txBody>
          <a:bodyPr wrap="square" lIns="0" tIns="0" rIns="0" bIns="0" rtlCol="0"/>
          <a:lstStyle/>
          <a:p>
            <a:endParaRPr sz="1092"/>
          </a:p>
        </p:txBody>
      </p:sp>
      <p:sp>
        <p:nvSpPr>
          <p:cNvPr id="7" name="object 6">
            <a:extLst>
              <a:ext uri="{FF2B5EF4-FFF2-40B4-BE49-F238E27FC236}">
                <a16:creationId xmlns:a16="http://schemas.microsoft.com/office/drawing/2014/main" id="{917D3BBE-C4EF-6838-D097-39A7BBCB7B84}"/>
              </a:ext>
            </a:extLst>
          </p:cNvPr>
          <p:cNvSpPr txBox="1">
            <a:spLocks/>
          </p:cNvSpPr>
          <p:nvPr/>
        </p:nvSpPr>
        <p:spPr>
          <a:xfrm>
            <a:off x="450604" y="485223"/>
            <a:ext cx="6821193" cy="2643893"/>
          </a:xfrm>
          <a:prstGeom prst="rect">
            <a:avLst/>
          </a:prstGeom>
        </p:spPr>
        <p:txBody>
          <a:bodyPr vert="horz" wrap="square" lIns="0" tIns="165953" rIns="0" bIns="0" rtlCol="0">
            <a:spAutoFit/>
          </a:bodyPr>
          <a:lstStyle>
            <a:lvl1pPr>
              <a:defRPr>
                <a:latin typeface="+mj-lt"/>
                <a:ea typeface="+mj-ea"/>
                <a:cs typeface="+mj-cs"/>
              </a:defRPr>
            </a:lvl1pPr>
          </a:lstStyle>
          <a:p>
            <a:pPr marR="3081">
              <a:spcBef>
                <a:spcPts val="58"/>
              </a:spcBef>
            </a:pPr>
            <a:r>
              <a:rPr lang="fr-CA" sz="4002" b="1" kern="0" spc="-67" dirty="0">
                <a:solidFill>
                  <a:sysClr val="windowText" lastClr="000000"/>
                </a:solidFill>
                <a:latin typeface="+mn-lt"/>
              </a:rPr>
              <a:t>QUESTION 1</a:t>
            </a:r>
          </a:p>
          <a:p>
            <a:pPr marR="3081">
              <a:spcBef>
                <a:spcPts val="58"/>
              </a:spcBef>
            </a:pPr>
            <a:r>
              <a:rPr lang="fr-CA" sz="4002" kern="0" spc="-67" dirty="0">
                <a:solidFill>
                  <a:sysClr val="windowText" lastClr="000000"/>
                </a:solidFill>
                <a:latin typeface="+mn-lt"/>
              </a:rPr>
              <a:t>Quel</a:t>
            </a:r>
            <a:r>
              <a:rPr lang="fr-CA" sz="4002" kern="0" spc="-197" dirty="0">
                <a:solidFill>
                  <a:sysClr val="windowText" lastClr="000000"/>
                </a:solidFill>
                <a:latin typeface="+mn-lt"/>
              </a:rPr>
              <a:t> </a:t>
            </a:r>
            <a:r>
              <a:rPr lang="fr-CA" sz="4002" kern="0" spc="-143" dirty="0">
                <a:solidFill>
                  <a:sysClr val="windowText" lastClr="000000"/>
                </a:solidFill>
                <a:latin typeface="+mn-lt"/>
              </a:rPr>
              <a:t>pourcentage</a:t>
            </a:r>
            <a:r>
              <a:rPr lang="fr-CA" sz="4002" kern="0" spc="-194" dirty="0">
                <a:solidFill>
                  <a:sysClr val="windowText" lastClr="000000"/>
                </a:solidFill>
                <a:latin typeface="+mn-lt"/>
              </a:rPr>
              <a:t> </a:t>
            </a:r>
            <a:r>
              <a:rPr lang="fr-CA" sz="4002" kern="0" spc="-170" dirty="0">
                <a:solidFill>
                  <a:sysClr val="windowText" lastClr="000000"/>
                </a:solidFill>
                <a:latin typeface="+mn-lt"/>
              </a:rPr>
              <a:t>de</a:t>
            </a:r>
            <a:r>
              <a:rPr lang="fr-CA" sz="4002" kern="0" spc="-194" dirty="0">
                <a:solidFill>
                  <a:sysClr val="windowText" lastClr="000000"/>
                </a:solidFill>
                <a:latin typeface="+mn-lt"/>
              </a:rPr>
              <a:t> </a:t>
            </a:r>
            <a:r>
              <a:rPr lang="fr-CA" sz="4002" kern="0" spc="-112" dirty="0">
                <a:solidFill>
                  <a:sysClr val="windowText" lastClr="000000"/>
                </a:solidFill>
                <a:latin typeface="+mn-lt"/>
              </a:rPr>
              <a:t>vêtements</a:t>
            </a:r>
            <a:r>
              <a:rPr lang="fr-CA" sz="4002" kern="0" spc="-197" dirty="0">
                <a:solidFill>
                  <a:sysClr val="windowText" lastClr="000000"/>
                </a:solidFill>
                <a:latin typeface="+mn-lt"/>
              </a:rPr>
              <a:t> </a:t>
            </a:r>
            <a:r>
              <a:rPr lang="fr-CA" sz="4002" kern="0" spc="-179" dirty="0">
                <a:solidFill>
                  <a:sysClr val="windowText" lastClr="000000"/>
                </a:solidFill>
                <a:latin typeface="+mn-lt"/>
              </a:rPr>
              <a:t>vendus</a:t>
            </a:r>
            <a:r>
              <a:rPr lang="fr-CA" sz="4002" kern="0" spc="-194" dirty="0">
                <a:solidFill>
                  <a:sysClr val="windowText" lastClr="000000"/>
                </a:solidFill>
                <a:latin typeface="+mn-lt"/>
              </a:rPr>
              <a:t> </a:t>
            </a:r>
            <a:r>
              <a:rPr lang="fr-CA" sz="4002" kern="0" spc="-227" dirty="0">
                <a:solidFill>
                  <a:sysClr val="windowText" lastClr="000000"/>
                </a:solidFill>
                <a:latin typeface="+mn-lt"/>
              </a:rPr>
              <a:t>au </a:t>
            </a:r>
            <a:r>
              <a:rPr lang="fr-CA" sz="4002" kern="0" spc="-1007" dirty="0">
                <a:solidFill>
                  <a:sysClr val="windowText" lastClr="000000"/>
                </a:solidFill>
                <a:latin typeface="+mn-lt"/>
              </a:rPr>
              <a:t> </a:t>
            </a:r>
            <a:r>
              <a:rPr lang="fr-CA" sz="4002" kern="0" spc="263" dirty="0">
                <a:solidFill>
                  <a:sysClr val="windowText" lastClr="000000"/>
                </a:solidFill>
                <a:latin typeface="+mn-lt"/>
              </a:rPr>
              <a:t>C</a:t>
            </a:r>
            <a:r>
              <a:rPr lang="fr-CA" sz="4002" kern="0" spc="-243" dirty="0">
                <a:solidFill>
                  <a:sysClr val="windowText" lastClr="000000"/>
                </a:solidFill>
                <a:latin typeface="+mn-lt"/>
              </a:rPr>
              <a:t>anada</a:t>
            </a:r>
            <a:r>
              <a:rPr lang="fr-CA" sz="4002" kern="0" spc="-197" dirty="0">
                <a:solidFill>
                  <a:sysClr val="windowText" lastClr="000000"/>
                </a:solidFill>
                <a:latin typeface="+mn-lt"/>
              </a:rPr>
              <a:t> </a:t>
            </a:r>
            <a:r>
              <a:rPr lang="fr-CA" sz="4002" kern="0" spc="-58" dirty="0">
                <a:solidFill>
                  <a:sysClr val="windowText" lastClr="000000"/>
                </a:solidFill>
                <a:latin typeface="+mn-lt"/>
              </a:rPr>
              <a:t>est</a:t>
            </a:r>
            <a:r>
              <a:rPr lang="fr-CA" sz="4002" kern="0" spc="-197" dirty="0">
                <a:solidFill>
                  <a:sysClr val="windowText" lastClr="000000"/>
                </a:solidFill>
                <a:latin typeface="+mn-lt"/>
              </a:rPr>
              <a:t> </a:t>
            </a:r>
            <a:r>
              <a:rPr lang="fr-CA" sz="4002" kern="0" spc="-154" dirty="0">
                <a:solidFill>
                  <a:sysClr val="windowText" lastClr="000000"/>
                </a:solidFill>
                <a:latin typeface="+mn-lt"/>
              </a:rPr>
              <a:t>issu </a:t>
            </a:r>
            <a:r>
              <a:rPr lang="fr-CA" sz="4002" kern="0" spc="-170" dirty="0">
                <a:solidFill>
                  <a:sysClr val="windowText" lastClr="000000"/>
                </a:solidFill>
                <a:latin typeface="+mn-lt"/>
              </a:rPr>
              <a:t>d</a:t>
            </a:r>
            <a:r>
              <a:rPr lang="fr-CA" sz="4002" kern="0" spc="-133" dirty="0">
                <a:solidFill>
                  <a:sysClr val="windowText" lastClr="000000"/>
                </a:solidFill>
                <a:latin typeface="+mn-lt"/>
              </a:rPr>
              <a:t>’impo</a:t>
            </a:r>
            <a:r>
              <a:rPr lang="fr-CA" sz="4002" kern="0" spc="-79" dirty="0">
                <a:solidFill>
                  <a:sysClr val="windowText" lastClr="000000"/>
                </a:solidFill>
                <a:latin typeface="+mn-lt"/>
              </a:rPr>
              <a:t>r</a:t>
            </a:r>
            <a:r>
              <a:rPr lang="fr-CA" sz="4002" kern="0" spc="-91" dirty="0">
                <a:solidFill>
                  <a:sysClr val="windowText" lastClr="000000"/>
                </a:solidFill>
                <a:latin typeface="+mn-lt"/>
              </a:rPr>
              <a:t>tations</a:t>
            </a:r>
            <a:r>
              <a:rPr lang="fr-CA" sz="4002" kern="0" spc="-197" dirty="0">
                <a:solidFill>
                  <a:sysClr val="windowText" lastClr="000000"/>
                </a:solidFill>
                <a:latin typeface="+mn-lt"/>
              </a:rPr>
              <a:t> </a:t>
            </a:r>
            <a:r>
              <a:rPr lang="fr-CA" sz="4002" kern="0" spc="-585" dirty="0">
                <a:solidFill>
                  <a:sysClr val="windowText" lastClr="000000"/>
                </a:solidFill>
                <a:latin typeface="+mn-lt"/>
              </a:rPr>
              <a:t>?</a:t>
            </a:r>
            <a:endParaRPr lang="fr-CA" sz="4002" kern="0" dirty="0">
              <a:solidFill>
                <a:sysClr val="windowText" lastClr="000000"/>
              </a:solidFill>
              <a:latin typeface="+mn-lt"/>
            </a:endParaRPr>
          </a:p>
        </p:txBody>
      </p:sp>
      <p:sp>
        <p:nvSpPr>
          <p:cNvPr id="8" name="object 2">
            <a:extLst>
              <a:ext uri="{FF2B5EF4-FFF2-40B4-BE49-F238E27FC236}">
                <a16:creationId xmlns:a16="http://schemas.microsoft.com/office/drawing/2014/main" id="{6C16AC16-AAEC-C713-B3E0-97AB121E5316}"/>
              </a:ext>
            </a:extLst>
          </p:cNvPr>
          <p:cNvSpPr txBox="1"/>
          <p:nvPr/>
        </p:nvSpPr>
        <p:spPr>
          <a:xfrm>
            <a:off x="966699" y="3428808"/>
            <a:ext cx="2458411" cy="2101135"/>
          </a:xfrm>
          <a:prstGeom prst="rect">
            <a:avLst/>
          </a:prstGeom>
        </p:spPr>
        <p:txBody>
          <a:bodyPr vert="horz" wrap="square" lIns="0" tIns="251062" rIns="0" bIns="0" rtlCol="0">
            <a:spAutoFit/>
          </a:bodyPr>
          <a:lstStyle/>
          <a:p>
            <a:pPr marL="700816" indent="-693115">
              <a:buFont typeface="+mj-lt"/>
              <a:buAutoNum type="alphaLcParenR"/>
              <a:tabLst>
                <a:tab pos="692730" algn="l"/>
              </a:tabLst>
            </a:pPr>
            <a:r>
              <a:rPr lang="fr-CA" sz="4002" b="1" spc="-255" dirty="0">
                <a:cs typeface="Verdana"/>
              </a:rPr>
              <a:t>75 %</a:t>
            </a:r>
          </a:p>
          <a:p>
            <a:pPr marL="700816" indent="-693115">
              <a:buFont typeface="+mj-lt"/>
              <a:buAutoNum type="alphaLcParenR"/>
              <a:tabLst>
                <a:tab pos="692730" algn="l"/>
              </a:tabLst>
            </a:pPr>
            <a:r>
              <a:rPr lang="fr-CA" sz="4002" b="1" spc="-255" dirty="0">
                <a:cs typeface="Verdana"/>
              </a:rPr>
              <a:t>85 %</a:t>
            </a:r>
          </a:p>
          <a:p>
            <a:pPr marL="700816" indent="-693115">
              <a:buFont typeface="+mj-lt"/>
              <a:buAutoNum type="alphaLcParenR"/>
              <a:tabLst>
                <a:tab pos="692730" algn="l"/>
              </a:tabLst>
            </a:pPr>
            <a:r>
              <a:rPr lang="fr-CA" sz="4002" b="1" spc="-255" dirty="0">
                <a:solidFill>
                  <a:srgbClr val="00B050"/>
                </a:solidFill>
                <a:cs typeface="Verdana"/>
              </a:rPr>
              <a:t>95 %</a:t>
            </a:r>
            <a:endParaRPr sz="4002" dirty="0">
              <a:solidFill>
                <a:srgbClr val="00B050"/>
              </a:solidFill>
              <a:cs typeface="Verdana"/>
            </a:endParaRPr>
          </a:p>
        </p:txBody>
      </p:sp>
      <p:pic>
        <p:nvPicPr>
          <p:cNvPr id="6" name="Image 5" descr="Une image contenant texte, marron, tissu, tanner&#10;&#10;Description générée automatiquement">
            <a:extLst>
              <a:ext uri="{FF2B5EF4-FFF2-40B4-BE49-F238E27FC236}">
                <a16:creationId xmlns:a16="http://schemas.microsoft.com/office/drawing/2014/main" id="{C6671379-1FF2-1D54-424E-55168033B36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202027" y="3072557"/>
            <a:ext cx="2495218" cy="3326958"/>
          </a:xfrm>
          <a:prstGeom prst="rect">
            <a:avLst/>
          </a:prstGeom>
        </p:spPr>
      </p:pic>
      <p:sp>
        <p:nvSpPr>
          <p:cNvPr id="10" name="ZoneTexte 9">
            <a:extLst>
              <a:ext uri="{FF2B5EF4-FFF2-40B4-BE49-F238E27FC236}">
                <a16:creationId xmlns:a16="http://schemas.microsoft.com/office/drawing/2014/main" id="{604D61E3-62B1-9B7D-937B-386F1DC14016}"/>
              </a:ext>
            </a:extLst>
          </p:cNvPr>
          <p:cNvSpPr txBox="1"/>
          <p:nvPr/>
        </p:nvSpPr>
        <p:spPr>
          <a:xfrm>
            <a:off x="4293852" y="6516584"/>
            <a:ext cx="2311569" cy="204351"/>
          </a:xfrm>
          <a:prstGeom prst="rect">
            <a:avLst/>
          </a:prstGeom>
          <a:noFill/>
        </p:spPr>
        <p:txBody>
          <a:bodyPr wrap="square" rtlCol="0">
            <a:spAutoFit/>
          </a:bodyPr>
          <a:lstStyle/>
          <a:p>
            <a:pPr algn="ctr"/>
            <a:r>
              <a:rPr lang="fr-CA" sz="728" dirty="0"/>
              <a:t>Source image : Hossein </a:t>
            </a:r>
            <a:r>
              <a:rPr lang="fr-CA" sz="728" dirty="0" err="1"/>
              <a:t>Derakhshan</a:t>
            </a:r>
            <a:endParaRPr lang="fr-CA" sz="728" dirty="0"/>
          </a:p>
        </p:txBody>
      </p:sp>
    </p:spTree>
    <p:extLst>
      <p:ext uri="{BB962C8B-B14F-4D97-AF65-F5344CB8AC3E}">
        <p14:creationId xmlns:p14="http://schemas.microsoft.com/office/powerpoint/2010/main" val="1440406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966" y="-10176"/>
            <a:ext cx="7692494" cy="6857615"/>
          </a:xfrm>
          <a:custGeom>
            <a:avLst/>
            <a:gdLst/>
            <a:ahLst/>
            <a:cxnLst/>
            <a:rect l="l" t="t" r="r" b="b"/>
            <a:pathLst>
              <a:path w="8953500" h="11308715">
                <a:moveTo>
                  <a:pt x="0" y="11308556"/>
                </a:moveTo>
                <a:lnTo>
                  <a:pt x="8952937" y="11308556"/>
                </a:lnTo>
                <a:lnTo>
                  <a:pt x="8952937" y="0"/>
                </a:lnTo>
                <a:lnTo>
                  <a:pt x="0" y="0"/>
                </a:lnTo>
                <a:lnTo>
                  <a:pt x="0" y="11308556"/>
                </a:lnTo>
                <a:close/>
              </a:path>
            </a:pathLst>
          </a:custGeom>
          <a:solidFill>
            <a:srgbClr val="B7DEE8">
              <a:alpha val="32778"/>
            </a:srgbClr>
          </a:solidFill>
        </p:spPr>
        <p:txBody>
          <a:bodyPr wrap="square" lIns="0" tIns="0" rIns="0" bIns="0" rtlCol="0"/>
          <a:lstStyle/>
          <a:p>
            <a:endParaRPr sz="1092"/>
          </a:p>
        </p:txBody>
      </p:sp>
      <p:sp>
        <p:nvSpPr>
          <p:cNvPr id="3" name="object 3"/>
          <p:cNvSpPr/>
          <p:nvPr/>
        </p:nvSpPr>
        <p:spPr>
          <a:xfrm>
            <a:off x="10198980" y="-10177"/>
            <a:ext cx="1435521" cy="6857615"/>
          </a:xfrm>
          <a:custGeom>
            <a:avLst/>
            <a:gdLst/>
            <a:ahLst/>
            <a:cxnLst/>
            <a:rect l="l" t="t" r="r" b="b"/>
            <a:pathLst>
              <a:path w="2367280" h="11308715">
                <a:moveTo>
                  <a:pt x="0" y="11308556"/>
                </a:moveTo>
                <a:lnTo>
                  <a:pt x="2366909" y="11308556"/>
                </a:lnTo>
                <a:lnTo>
                  <a:pt x="2366909" y="0"/>
                </a:lnTo>
                <a:lnTo>
                  <a:pt x="0" y="0"/>
                </a:lnTo>
                <a:lnTo>
                  <a:pt x="0" y="11308556"/>
                </a:lnTo>
                <a:close/>
              </a:path>
            </a:pathLst>
          </a:custGeom>
          <a:solidFill>
            <a:srgbClr val="B7DEE8"/>
          </a:solidFill>
        </p:spPr>
        <p:txBody>
          <a:bodyPr wrap="square" lIns="0" tIns="0" rIns="0" bIns="0" rtlCol="0"/>
          <a:lstStyle/>
          <a:p>
            <a:endParaRPr sz="1092"/>
          </a:p>
        </p:txBody>
      </p:sp>
      <p:sp>
        <p:nvSpPr>
          <p:cNvPr id="5" name="object 5"/>
          <p:cNvSpPr/>
          <p:nvPr/>
        </p:nvSpPr>
        <p:spPr>
          <a:xfrm>
            <a:off x="7676528" y="385"/>
            <a:ext cx="3941521" cy="6857615"/>
          </a:xfrm>
          <a:custGeom>
            <a:avLst/>
            <a:gdLst/>
            <a:ahLst/>
            <a:cxnLst/>
            <a:rect l="l" t="t" r="r" b="b"/>
            <a:pathLst>
              <a:path w="6499859" h="11308715">
                <a:moveTo>
                  <a:pt x="2837623" y="0"/>
                </a:moveTo>
                <a:lnTo>
                  <a:pt x="792348" y="0"/>
                </a:lnTo>
                <a:lnTo>
                  <a:pt x="786690" y="72647"/>
                </a:lnTo>
                <a:lnTo>
                  <a:pt x="762230" y="479692"/>
                </a:lnTo>
                <a:lnTo>
                  <a:pt x="2837623" y="479692"/>
                </a:lnTo>
                <a:lnTo>
                  <a:pt x="2837623" y="0"/>
                </a:lnTo>
                <a:close/>
              </a:path>
              <a:path w="6499859" h="11308715">
                <a:moveTo>
                  <a:pt x="5679214" y="0"/>
                </a:moveTo>
                <a:lnTo>
                  <a:pt x="2962865" y="0"/>
                </a:lnTo>
                <a:lnTo>
                  <a:pt x="2962865" y="479692"/>
                </a:lnTo>
                <a:lnTo>
                  <a:pt x="5712436" y="479692"/>
                </a:lnTo>
                <a:lnTo>
                  <a:pt x="5701931" y="329005"/>
                </a:lnTo>
                <a:lnTo>
                  <a:pt x="3213360" y="329005"/>
                </a:lnTo>
                <a:lnTo>
                  <a:pt x="3179941" y="321850"/>
                </a:lnTo>
                <a:lnTo>
                  <a:pt x="3152206" y="302586"/>
                </a:lnTo>
                <a:lnTo>
                  <a:pt x="3133277" y="274517"/>
                </a:lnTo>
                <a:lnTo>
                  <a:pt x="3126274" y="240945"/>
                </a:lnTo>
                <a:lnTo>
                  <a:pt x="3133275" y="207521"/>
                </a:lnTo>
                <a:lnTo>
                  <a:pt x="3152202" y="179787"/>
                </a:lnTo>
                <a:lnTo>
                  <a:pt x="3179936" y="160860"/>
                </a:lnTo>
                <a:lnTo>
                  <a:pt x="3213360" y="153859"/>
                </a:lnTo>
                <a:lnTo>
                  <a:pt x="5689721" y="153859"/>
                </a:lnTo>
                <a:lnTo>
                  <a:pt x="5684060" y="72647"/>
                </a:lnTo>
                <a:lnTo>
                  <a:pt x="5679214" y="0"/>
                </a:lnTo>
                <a:close/>
              </a:path>
              <a:path w="6499859" h="11308715">
                <a:moveTo>
                  <a:pt x="5689721" y="153859"/>
                </a:moveTo>
                <a:lnTo>
                  <a:pt x="3213360" y="153859"/>
                </a:lnTo>
                <a:lnTo>
                  <a:pt x="3246937" y="160860"/>
                </a:lnTo>
                <a:lnTo>
                  <a:pt x="3275010" y="179787"/>
                </a:lnTo>
                <a:lnTo>
                  <a:pt x="3294275" y="207521"/>
                </a:lnTo>
                <a:lnTo>
                  <a:pt x="3301431" y="240945"/>
                </a:lnTo>
                <a:lnTo>
                  <a:pt x="3294275" y="274517"/>
                </a:lnTo>
                <a:lnTo>
                  <a:pt x="3275010" y="302586"/>
                </a:lnTo>
                <a:lnTo>
                  <a:pt x="3246937" y="321850"/>
                </a:lnTo>
                <a:lnTo>
                  <a:pt x="3213360" y="329005"/>
                </a:lnTo>
                <a:lnTo>
                  <a:pt x="5701931" y="329005"/>
                </a:lnTo>
                <a:lnTo>
                  <a:pt x="5689721" y="153859"/>
                </a:lnTo>
                <a:close/>
              </a:path>
              <a:path w="6499859" h="11308715">
                <a:moveTo>
                  <a:pt x="2840555" y="595154"/>
                </a:moveTo>
                <a:lnTo>
                  <a:pt x="1942299" y="595154"/>
                </a:lnTo>
                <a:lnTo>
                  <a:pt x="1936186" y="616384"/>
                </a:lnTo>
                <a:lnTo>
                  <a:pt x="1927772" y="643318"/>
                </a:lnTo>
                <a:lnTo>
                  <a:pt x="1903476" y="711686"/>
                </a:lnTo>
                <a:lnTo>
                  <a:pt x="1887315" y="751815"/>
                </a:lnTo>
                <a:lnTo>
                  <a:pt x="1868290" y="795037"/>
                </a:lnTo>
                <a:lnTo>
                  <a:pt x="1846261" y="840700"/>
                </a:lnTo>
                <a:lnTo>
                  <a:pt x="1821088" y="888149"/>
                </a:lnTo>
                <a:lnTo>
                  <a:pt x="1792630" y="936734"/>
                </a:lnTo>
                <a:lnTo>
                  <a:pt x="1760746" y="985801"/>
                </a:lnTo>
                <a:lnTo>
                  <a:pt x="1725297" y="1034697"/>
                </a:lnTo>
                <a:lnTo>
                  <a:pt x="1686142" y="1082770"/>
                </a:lnTo>
                <a:lnTo>
                  <a:pt x="1643140" y="1129368"/>
                </a:lnTo>
                <a:lnTo>
                  <a:pt x="1596151" y="1173836"/>
                </a:lnTo>
                <a:lnTo>
                  <a:pt x="1545034" y="1215524"/>
                </a:lnTo>
                <a:lnTo>
                  <a:pt x="1487077" y="1256067"/>
                </a:lnTo>
                <a:lnTo>
                  <a:pt x="1427355" y="1292274"/>
                </a:lnTo>
                <a:lnTo>
                  <a:pt x="1366436" y="1324390"/>
                </a:lnTo>
                <a:lnTo>
                  <a:pt x="1304890" y="1352660"/>
                </a:lnTo>
                <a:lnTo>
                  <a:pt x="1243284" y="1377328"/>
                </a:lnTo>
                <a:lnTo>
                  <a:pt x="1182187" y="1398640"/>
                </a:lnTo>
                <a:lnTo>
                  <a:pt x="1122168" y="1416840"/>
                </a:lnTo>
                <a:lnTo>
                  <a:pt x="1063796" y="1432172"/>
                </a:lnTo>
                <a:lnTo>
                  <a:pt x="1007638" y="1444883"/>
                </a:lnTo>
                <a:lnTo>
                  <a:pt x="954263" y="1455216"/>
                </a:lnTo>
                <a:lnTo>
                  <a:pt x="904241" y="1463417"/>
                </a:lnTo>
                <a:lnTo>
                  <a:pt x="858139" y="1469729"/>
                </a:lnTo>
                <a:lnTo>
                  <a:pt x="816526" y="1474399"/>
                </a:lnTo>
                <a:lnTo>
                  <a:pt x="749042" y="1479790"/>
                </a:lnTo>
                <a:lnTo>
                  <a:pt x="706337" y="1481546"/>
                </a:lnTo>
                <a:lnTo>
                  <a:pt x="695698" y="1481674"/>
                </a:lnTo>
                <a:lnTo>
                  <a:pt x="627198" y="2489523"/>
                </a:lnTo>
                <a:lnTo>
                  <a:pt x="0" y="11308556"/>
                </a:lnTo>
                <a:lnTo>
                  <a:pt x="2031352" y="11308556"/>
                </a:lnTo>
                <a:lnTo>
                  <a:pt x="3132148" y="3885834"/>
                </a:lnTo>
                <a:lnTo>
                  <a:pt x="5956483" y="3885834"/>
                </a:lnTo>
                <a:lnTo>
                  <a:pt x="5899192" y="3103039"/>
                </a:lnTo>
                <a:lnTo>
                  <a:pt x="2840555" y="3103039"/>
                </a:lnTo>
                <a:lnTo>
                  <a:pt x="2840555" y="595154"/>
                </a:lnTo>
                <a:close/>
              </a:path>
              <a:path w="6499859" h="11308715">
                <a:moveTo>
                  <a:pt x="5956483" y="3885834"/>
                </a:moveTo>
                <a:lnTo>
                  <a:pt x="3132148" y="3885834"/>
                </a:lnTo>
                <a:lnTo>
                  <a:pt x="4412164" y="11308556"/>
                </a:lnTo>
                <a:lnTo>
                  <a:pt x="6499734" y="11308556"/>
                </a:lnTo>
                <a:lnTo>
                  <a:pt x="5956483" y="3885834"/>
                </a:lnTo>
                <a:close/>
              </a:path>
              <a:path w="6499859" h="11308715">
                <a:moveTo>
                  <a:pt x="4553895" y="595154"/>
                </a:moveTo>
                <a:lnTo>
                  <a:pt x="3560732" y="595154"/>
                </a:lnTo>
                <a:lnTo>
                  <a:pt x="3560628" y="2469084"/>
                </a:lnTo>
                <a:lnTo>
                  <a:pt x="3559572" y="2486936"/>
                </a:lnTo>
                <a:lnTo>
                  <a:pt x="3550136" y="2547368"/>
                </a:lnTo>
                <a:lnTo>
                  <a:pt x="3539523" y="2587439"/>
                </a:lnTo>
                <a:lnTo>
                  <a:pt x="3523490" y="2632406"/>
                </a:lnTo>
                <a:lnTo>
                  <a:pt x="3500921" y="2681016"/>
                </a:lnTo>
                <a:lnTo>
                  <a:pt x="3470699" y="2732014"/>
                </a:lnTo>
                <a:lnTo>
                  <a:pt x="3431708" y="2784146"/>
                </a:lnTo>
                <a:lnTo>
                  <a:pt x="3382830" y="2836157"/>
                </a:lnTo>
                <a:lnTo>
                  <a:pt x="3322948" y="2886792"/>
                </a:lnTo>
                <a:lnTo>
                  <a:pt x="3248895" y="2939026"/>
                </a:lnTo>
                <a:lnTo>
                  <a:pt x="3179749" y="2981569"/>
                </a:lnTo>
                <a:lnTo>
                  <a:pt x="3116460" y="3015402"/>
                </a:lnTo>
                <a:lnTo>
                  <a:pt x="3059980" y="3041504"/>
                </a:lnTo>
                <a:lnTo>
                  <a:pt x="3011257" y="3060854"/>
                </a:lnTo>
                <a:lnTo>
                  <a:pt x="2971244" y="3074431"/>
                </a:lnTo>
                <a:lnTo>
                  <a:pt x="2912961" y="3090319"/>
                </a:lnTo>
                <a:lnTo>
                  <a:pt x="2840555" y="3103039"/>
                </a:lnTo>
                <a:lnTo>
                  <a:pt x="5899192" y="3103039"/>
                </a:lnTo>
                <a:lnTo>
                  <a:pt x="5846484" y="2382867"/>
                </a:lnTo>
                <a:lnTo>
                  <a:pt x="5783868" y="1481674"/>
                </a:lnTo>
                <a:lnTo>
                  <a:pt x="5764779" y="1480916"/>
                </a:lnTo>
                <a:lnTo>
                  <a:pt x="5710446" y="1477398"/>
                </a:lnTo>
                <a:lnTo>
                  <a:pt x="5637489" y="1469897"/>
                </a:lnTo>
                <a:lnTo>
                  <a:pt x="5595122" y="1464163"/>
                </a:lnTo>
                <a:lnTo>
                  <a:pt x="5549412" y="1456843"/>
                </a:lnTo>
                <a:lnTo>
                  <a:pt x="5500797" y="1447742"/>
                </a:lnTo>
                <a:lnTo>
                  <a:pt x="5449715" y="1436663"/>
                </a:lnTo>
                <a:lnTo>
                  <a:pt x="5396603" y="1423410"/>
                </a:lnTo>
                <a:lnTo>
                  <a:pt x="5341899" y="1407786"/>
                </a:lnTo>
                <a:lnTo>
                  <a:pt x="5286042" y="1389594"/>
                </a:lnTo>
                <a:lnTo>
                  <a:pt x="5229468" y="1368639"/>
                </a:lnTo>
                <a:lnTo>
                  <a:pt x="5172615" y="1344723"/>
                </a:lnTo>
                <a:lnTo>
                  <a:pt x="5115921" y="1317650"/>
                </a:lnTo>
                <a:lnTo>
                  <a:pt x="5059824" y="1287223"/>
                </a:lnTo>
                <a:lnTo>
                  <a:pt x="5004762" y="1253247"/>
                </a:lnTo>
                <a:lnTo>
                  <a:pt x="4951171" y="1215524"/>
                </a:lnTo>
                <a:lnTo>
                  <a:pt x="4900050" y="1173798"/>
                </a:lnTo>
                <a:lnTo>
                  <a:pt x="4853058" y="1129223"/>
                </a:lnTo>
                <a:lnTo>
                  <a:pt x="4810054" y="1082471"/>
                </a:lnTo>
                <a:lnTo>
                  <a:pt x="4770898" y="1034209"/>
                </a:lnTo>
                <a:lnTo>
                  <a:pt x="4735449" y="985107"/>
                </a:lnTo>
                <a:lnTo>
                  <a:pt x="4703565" y="935835"/>
                </a:lnTo>
                <a:lnTo>
                  <a:pt x="4675108" y="887062"/>
                </a:lnTo>
                <a:lnTo>
                  <a:pt x="4649935" y="839457"/>
                </a:lnTo>
                <a:lnTo>
                  <a:pt x="4627907" y="793689"/>
                </a:lnTo>
                <a:lnTo>
                  <a:pt x="4608882" y="750429"/>
                </a:lnTo>
                <a:lnTo>
                  <a:pt x="4592721" y="710344"/>
                </a:lnTo>
                <a:lnTo>
                  <a:pt x="4579282" y="674105"/>
                </a:lnTo>
                <a:lnTo>
                  <a:pt x="4560010" y="615841"/>
                </a:lnTo>
                <a:lnTo>
                  <a:pt x="4553895" y="595154"/>
                </a:lnTo>
                <a:close/>
              </a:path>
              <a:path w="6499859" h="11308715">
                <a:moveTo>
                  <a:pt x="3432547" y="595154"/>
                </a:moveTo>
                <a:lnTo>
                  <a:pt x="2965807" y="595154"/>
                </a:lnTo>
                <a:lnTo>
                  <a:pt x="2965807" y="2943544"/>
                </a:lnTo>
                <a:lnTo>
                  <a:pt x="3040189" y="2912696"/>
                </a:lnTo>
                <a:lnTo>
                  <a:pt x="3085275" y="2889923"/>
                </a:lnTo>
                <a:lnTo>
                  <a:pt x="3134797" y="2861670"/>
                </a:lnTo>
                <a:lnTo>
                  <a:pt x="3188134" y="2827503"/>
                </a:lnTo>
                <a:lnTo>
                  <a:pt x="3244668" y="2786986"/>
                </a:lnTo>
                <a:lnTo>
                  <a:pt x="3307581" y="2731757"/>
                </a:lnTo>
                <a:lnTo>
                  <a:pt x="3354605" y="2675768"/>
                </a:lnTo>
                <a:lnTo>
                  <a:pt x="3388051" y="2621521"/>
                </a:lnTo>
                <a:lnTo>
                  <a:pt x="3410232" y="2571521"/>
                </a:lnTo>
                <a:lnTo>
                  <a:pt x="3423460" y="2528273"/>
                </a:lnTo>
                <a:lnTo>
                  <a:pt x="3432305" y="2472050"/>
                </a:lnTo>
                <a:lnTo>
                  <a:pt x="3432547" y="2464083"/>
                </a:lnTo>
                <a:lnTo>
                  <a:pt x="3432547" y="595154"/>
                </a:lnTo>
                <a:close/>
              </a:path>
              <a:path w="6499859" h="11308715">
                <a:moveTo>
                  <a:pt x="1807267" y="595154"/>
                </a:moveTo>
                <a:lnTo>
                  <a:pt x="752451" y="595154"/>
                </a:lnTo>
                <a:lnTo>
                  <a:pt x="699615" y="1356427"/>
                </a:lnTo>
                <a:lnTo>
                  <a:pt x="741268" y="1354004"/>
                </a:lnTo>
                <a:lnTo>
                  <a:pt x="808736" y="1347724"/>
                </a:lnTo>
                <a:lnTo>
                  <a:pt x="850517" y="1342500"/>
                </a:lnTo>
                <a:lnTo>
                  <a:pt x="896790" y="1335545"/>
                </a:lnTo>
                <a:lnTo>
                  <a:pt x="946903" y="1326606"/>
                </a:lnTo>
                <a:lnTo>
                  <a:pt x="1000201" y="1315427"/>
                </a:lnTo>
                <a:lnTo>
                  <a:pt x="1056031" y="1301753"/>
                </a:lnTo>
                <a:lnTo>
                  <a:pt x="1113740" y="1285328"/>
                </a:lnTo>
                <a:lnTo>
                  <a:pt x="1172674" y="1265898"/>
                </a:lnTo>
                <a:lnTo>
                  <a:pt x="1232178" y="1243208"/>
                </a:lnTo>
                <a:lnTo>
                  <a:pt x="1291601" y="1217002"/>
                </a:lnTo>
                <a:lnTo>
                  <a:pt x="1350287" y="1187025"/>
                </a:lnTo>
                <a:lnTo>
                  <a:pt x="1407584" y="1153022"/>
                </a:lnTo>
                <a:lnTo>
                  <a:pt x="1462837" y="1114738"/>
                </a:lnTo>
                <a:lnTo>
                  <a:pt x="1509324" y="1076999"/>
                </a:lnTo>
                <a:lnTo>
                  <a:pt x="1552039" y="1036479"/>
                </a:lnTo>
                <a:lnTo>
                  <a:pt x="1591103" y="993834"/>
                </a:lnTo>
                <a:lnTo>
                  <a:pt x="1626636" y="949721"/>
                </a:lnTo>
                <a:lnTo>
                  <a:pt x="1658757" y="904800"/>
                </a:lnTo>
                <a:lnTo>
                  <a:pt x="1687585" y="859725"/>
                </a:lnTo>
                <a:lnTo>
                  <a:pt x="1713242" y="815156"/>
                </a:lnTo>
                <a:lnTo>
                  <a:pt x="1735846" y="771749"/>
                </a:lnTo>
                <a:lnTo>
                  <a:pt x="1755517" y="730161"/>
                </a:lnTo>
                <a:lnTo>
                  <a:pt x="1772374" y="691051"/>
                </a:lnTo>
                <a:lnTo>
                  <a:pt x="1786539" y="655074"/>
                </a:lnTo>
                <a:lnTo>
                  <a:pt x="1807267" y="595154"/>
                </a:lnTo>
                <a:close/>
              </a:path>
              <a:path w="6499859" h="11308715">
                <a:moveTo>
                  <a:pt x="5721242" y="595154"/>
                </a:moveTo>
                <a:lnTo>
                  <a:pt x="4685011" y="595154"/>
                </a:lnTo>
                <a:lnTo>
                  <a:pt x="4694150" y="622890"/>
                </a:lnTo>
                <a:lnTo>
                  <a:pt x="4719891" y="691051"/>
                </a:lnTo>
                <a:lnTo>
                  <a:pt x="4736713" y="730161"/>
                </a:lnTo>
                <a:lnTo>
                  <a:pt x="4756317" y="771749"/>
                </a:lnTo>
                <a:lnTo>
                  <a:pt x="4778813" y="815156"/>
                </a:lnTo>
                <a:lnTo>
                  <a:pt x="4804311" y="859725"/>
                </a:lnTo>
                <a:lnTo>
                  <a:pt x="4832921" y="904800"/>
                </a:lnTo>
                <a:lnTo>
                  <a:pt x="4864753" y="949721"/>
                </a:lnTo>
                <a:lnTo>
                  <a:pt x="4899918" y="993834"/>
                </a:lnTo>
                <a:lnTo>
                  <a:pt x="4938525" y="1036479"/>
                </a:lnTo>
                <a:lnTo>
                  <a:pt x="4980686" y="1076999"/>
                </a:lnTo>
                <a:lnTo>
                  <a:pt x="5026509" y="1114738"/>
                </a:lnTo>
                <a:lnTo>
                  <a:pt x="5078122" y="1150924"/>
                </a:lnTo>
                <a:lnTo>
                  <a:pt x="5131619" y="1183301"/>
                </a:lnTo>
                <a:lnTo>
                  <a:pt x="5186459" y="1212083"/>
                </a:lnTo>
                <a:lnTo>
                  <a:pt x="5242101" y="1237484"/>
                </a:lnTo>
                <a:lnTo>
                  <a:pt x="5298001" y="1259718"/>
                </a:lnTo>
                <a:lnTo>
                  <a:pt x="5353619" y="1278999"/>
                </a:lnTo>
                <a:lnTo>
                  <a:pt x="5408413" y="1295541"/>
                </a:lnTo>
                <a:lnTo>
                  <a:pt x="5461840" y="1309556"/>
                </a:lnTo>
                <a:lnTo>
                  <a:pt x="5513359" y="1321261"/>
                </a:lnTo>
                <a:lnTo>
                  <a:pt x="5562429" y="1330867"/>
                </a:lnTo>
                <a:lnTo>
                  <a:pt x="5608507" y="1338590"/>
                </a:lnTo>
                <a:lnTo>
                  <a:pt x="5651052" y="1344642"/>
                </a:lnTo>
                <a:lnTo>
                  <a:pt x="5689522" y="1349238"/>
                </a:lnTo>
                <a:lnTo>
                  <a:pt x="5752068" y="1354917"/>
                </a:lnTo>
                <a:lnTo>
                  <a:pt x="5775062" y="1356427"/>
                </a:lnTo>
                <a:lnTo>
                  <a:pt x="5721242" y="595154"/>
                </a:lnTo>
                <a:close/>
              </a:path>
            </a:pathLst>
          </a:custGeom>
          <a:solidFill>
            <a:srgbClr val="147ABE"/>
          </a:solidFill>
        </p:spPr>
        <p:txBody>
          <a:bodyPr wrap="square" lIns="0" tIns="0" rIns="0" bIns="0" rtlCol="0"/>
          <a:lstStyle/>
          <a:p>
            <a:endParaRPr sz="1092"/>
          </a:p>
        </p:txBody>
      </p:sp>
      <p:sp>
        <p:nvSpPr>
          <p:cNvPr id="7" name="object 7"/>
          <p:cNvSpPr txBox="1"/>
          <p:nvPr/>
        </p:nvSpPr>
        <p:spPr>
          <a:xfrm>
            <a:off x="557499" y="841366"/>
            <a:ext cx="6868104" cy="4329083"/>
          </a:xfrm>
          <a:prstGeom prst="rect">
            <a:avLst/>
          </a:prstGeom>
        </p:spPr>
        <p:txBody>
          <a:bodyPr vert="horz" wrap="square" lIns="0" tIns="7316" rIns="0" bIns="0" rtlCol="0">
            <a:spAutoFit/>
          </a:bodyPr>
          <a:lstStyle/>
          <a:p>
            <a:pPr marL="7701">
              <a:lnSpc>
                <a:spcPts val="4800"/>
              </a:lnSpc>
              <a:spcBef>
                <a:spcPts val="58"/>
              </a:spcBef>
            </a:pPr>
            <a:r>
              <a:rPr lang="fr-CA" sz="4002" b="1" dirty="0">
                <a:cs typeface="Arial" panose="020B0604020202020204" pitchFamily="34" charset="0"/>
              </a:rPr>
              <a:t>QUESTION 18</a:t>
            </a:r>
          </a:p>
          <a:p>
            <a:pPr marL="7701">
              <a:lnSpc>
                <a:spcPts val="4800"/>
              </a:lnSpc>
              <a:spcBef>
                <a:spcPts val="58"/>
              </a:spcBef>
            </a:pPr>
            <a:r>
              <a:rPr lang="fr-CA" sz="4002" dirty="0">
                <a:cs typeface="Arial" panose="020B0604020202020204" pitchFamily="34" charset="0"/>
              </a:rPr>
              <a:t>Vrai ou faux ? L’industrie du textile (vêtements et chaussures) émet plus de gaz à effet de serre que les vols internationaux et le transport maritime réunis. </a:t>
            </a:r>
            <a:endParaRPr sz="4002" dirty="0">
              <a:cs typeface="Arial" panose="020B0604020202020204" pitchFamily="34" charset="0"/>
            </a:endParaRPr>
          </a:p>
        </p:txBody>
      </p:sp>
      <p:sp>
        <p:nvSpPr>
          <p:cNvPr id="9" name="object 9"/>
          <p:cNvSpPr txBox="1"/>
          <p:nvPr/>
        </p:nvSpPr>
        <p:spPr>
          <a:xfrm>
            <a:off x="966342" y="5393693"/>
            <a:ext cx="2986654" cy="622941"/>
          </a:xfrm>
          <a:prstGeom prst="rect">
            <a:avLst/>
          </a:prstGeom>
        </p:spPr>
        <p:txBody>
          <a:bodyPr vert="horz" wrap="square" lIns="0" tIns="7316" rIns="0" bIns="0" rtlCol="0">
            <a:spAutoFit/>
          </a:bodyPr>
          <a:lstStyle/>
          <a:p>
            <a:pPr marL="7701" indent="-693115">
              <a:lnSpc>
                <a:spcPts val="4800"/>
              </a:lnSpc>
              <a:spcBef>
                <a:spcPts val="58"/>
              </a:spcBef>
              <a:buFont typeface="+mj-lt"/>
              <a:buAutoNum type="alphaLcParenR"/>
              <a:tabLst>
                <a:tab pos="692730" algn="l"/>
                <a:tab pos="693115" algn="l"/>
              </a:tabLst>
            </a:pPr>
            <a:r>
              <a:rPr lang="fr-CA" sz="4002" b="1" dirty="0">
                <a:solidFill>
                  <a:srgbClr val="00B050"/>
                </a:solidFill>
                <a:cs typeface="Arial" panose="020B0604020202020204" pitchFamily="34" charset="0"/>
              </a:rPr>
              <a:t>Vrai</a:t>
            </a:r>
          </a:p>
        </p:txBody>
      </p:sp>
      <p:sp>
        <p:nvSpPr>
          <p:cNvPr id="4" name="object 9">
            <a:extLst>
              <a:ext uri="{FF2B5EF4-FFF2-40B4-BE49-F238E27FC236}">
                <a16:creationId xmlns:a16="http://schemas.microsoft.com/office/drawing/2014/main" id="{2D583F12-8AFA-2C9D-C96D-D37CAC1E8961}"/>
              </a:ext>
            </a:extLst>
          </p:cNvPr>
          <p:cNvSpPr txBox="1"/>
          <p:nvPr/>
        </p:nvSpPr>
        <p:spPr>
          <a:xfrm>
            <a:off x="4203921" y="5393693"/>
            <a:ext cx="2986654" cy="622941"/>
          </a:xfrm>
          <a:prstGeom prst="rect">
            <a:avLst/>
          </a:prstGeom>
        </p:spPr>
        <p:txBody>
          <a:bodyPr vert="horz" wrap="square" lIns="0" tIns="7316" rIns="0" bIns="0" rtlCol="0">
            <a:spAutoFit/>
          </a:bodyPr>
          <a:lstStyle/>
          <a:p>
            <a:pPr marL="7701" indent="-693115">
              <a:lnSpc>
                <a:spcPts val="4800"/>
              </a:lnSpc>
              <a:spcBef>
                <a:spcPts val="58"/>
              </a:spcBef>
              <a:buFont typeface="+mj-lt"/>
              <a:buAutoNum type="alphaLcParenR" startAt="2"/>
              <a:tabLst>
                <a:tab pos="692730" algn="l"/>
                <a:tab pos="693115" algn="l"/>
              </a:tabLst>
            </a:pPr>
            <a:r>
              <a:rPr lang="fr-CA" sz="4002" b="1" dirty="0">
                <a:cs typeface="Arial" panose="020B0604020202020204" pitchFamily="34" charset="0"/>
              </a:rPr>
              <a:t>Faux</a:t>
            </a:r>
            <a:endParaRPr sz="4002" b="1" dirty="0">
              <a:cs typeface="Arial" panose="020B0604020202020204" pitchFamily="34" charset="0"/>
            </a:endParaRPr>
          </a:p>
        </p:txBody>
      </p:sp>
    </p:spTree>
    <p:extLst>
      <p:ext uri="{BB962C8B-B14F-4D97-AF65-F5344CB8AC3E}">
        <p14:creationId xmlns:p14="http://schemas.microsoft.com/office/powerpoint/2010/main" val="40073288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966" y="0"/>
            <a:ext cx="7692494" cy="6857615"/>
          </a:xfrm>
          <a:custGeom>
            <a:avLst/>
            <a:gdLst/>
            <a:ahLst/>
            <a:cxnLst/>
            <a:rect l="l" t="t" r="r" b="b"/>
            <a:pathLst>
              <a:path w="8953500" h="11308715">
                <a:moveTo>
                  <a:pt x="0" y="11308556"/>
                </a:moveTo>
                <a:lnTo>
                  <a:pt x="8952937" y="11308556"/>
                </a:lnTo>
                <a:lnTo>
                  <a:pt x="8952937" y="0"/>
                </a:lnTo>
                <a:lnTo>
                  <a:pt x="0" y="0"/>
                </a:lnTo>
                <a:lnTo>
                  <a:pt x="0" y="11308556"/>
                </a:lnTo>
                <a:close/>
              </a:path>
            </a:pathLst>
          </a:custGeom>
          <a:solidFill>
            <a:srgbClr val="59B932">
              <a:alpha val="32778"/>
            </a:srgbClr>
          </a:solidFill>
        </p:spPr>
        <p:txBody>
          <a:bodyPr wrap="square" lIns="0" tIns="0" rIns="0" bIns="0" rtlCol="0"/>
          <a:lstStyle/>
          <a:p>
            <a:endParaRPr sz="1092"/>
          </a:p>
        </p:txBody>
      </p:sp>
      <p:sp>
        <p:nvSpPr>
          <p:cNvPr id="3" name="object 3"/>
          <p:cNvSpPr/>
          <p:nvPr/>
        </p:nvSpPr>
        <p:spPr>
          <a:xfrm>
            <a:off x="10182528" y="0"/>
            <a:ext cx="1435521" cy="6857615"/>
          </a:xfrm>
          <a:custGeom>
            <a:avLst/>
            <a:gdLst/>
            <a:ahLst/>
            <a:cxnLst/>
            <a:rect l="l" t="t" r="r" b="b"/>
            <a:pathLst>
              <a:path w="2367280" h="11308715">
                <a:moveTo>
                  <a:pt x="0" y="11308556"/>
                </a:moveTo>
                <a:lnTo>
                  <a:pt x="2366909" y="11308556"/>
                </a:lnTo>
                <a:lnTo>
                  <a:pt x="2366909" y="0"/>
                </a:lnTo>
                <a:lnTo>
                  <a:pt x="0" y="0"/>
                </a:lnTo>
                <a:lnTo>
                  <a:pt x="0" y="11308556"/>
                </a:lnTo>
                <a:close/>
              </a:path>
            </a:pathLst>
          </a:custGeom>
          <a:solidFill>
            <a:srgbClr val="42B831"/>
          </a:solidFill>
        </p:spPr>
        <p:txBody>
          <a:bodyPr wrap="square" lIns="0" tIns="0" rIns="0" bIns="0" rtlCol="0"/>
          <a:lstStyle/>
          <a:p>
            <a:endParaRPr sz="1092"/>
          </a:p>
        </p:txBody>
      </p:sp>
      <p:sp>
        <p:nvSpPr>
          <p:cNvPr id="5" name="object 5"/>
          <p:cNvSpPr/>
          <p:nvPr/>
        </p:nvSpPr>
        <p:spPr>
          <a:xfrm>
            <a:off x="7676528" y="385"/>
            <a:ext cx="3941521" cy="6857615"/>
          </a:xfrm>
          <a:custGeom>
            <a:avLst/>
            <a:gdLst/>
            <a:ahLst/>
            <a:cxnLst/>
            <a:rect l="l" t="t" r="r" b="b"/>
            <a:pathLst>
              <a:path w="6499859" h="11308715">
                <a:moveTo>
                  <a:pt x="2837623" y="0"/>
                </a:moveTo>
                <a:lnTo>
                  <a:pt x="792348" y="0"/>
                </a:lnTo>
                <a:lnTo>
                  <a:pt x="786690" y="72647"/>
                </a:lnTo>
                <a:lnTo>
                  <a:pt x="762230" y="479692"/>
                </a:lnTo>
                <a:lnTo>
                  <a:pt x="2837623" y="479692"/>
                </a:lnTo>
                <a:lnTo>
                  <a:pt x="2837623" y="0"/>
                </a:lnTo>
                <a:close/>
              </a:path>
              <a:path w="6499859" h="11308715">
                <a:moveTo>
                  <a:pt x="5679214" y="0"/>
                </a:moveTo>
                <a:lnTo>
                  <a:pt x="2962865" y="0"/>
                </a:lnTo>
                <a:lnTo>
                  <a:pt x="2962865" y="479692"/>
                </a:lnTo>
                <a:lnTo>
                  <a:pt x="5712436" y="479692"/>
                </a:lnTo>
                <a:lnTo>
                  <a:pt x="5701931" y="329005"/>
                </a:lnTo>
                <a:lnTo>
                  <a:pt x="3213360" y="329005"/>
                </a:lnTo>
                <a:lnTo>
                  <a:pt x="3179941" y="321850"/>
                </a:lnTo>
                <a:lnTo>
                  <a:pt x="3152206" y="302586"/>
                </a:lnTo>
                <a:lnTo>
                  <a:pt x="3133277" y="274517"/>
                </a:lnTo>
                <a:lnTo>
                  <a:pt x="3126274" y="240945"/>
                </a:lnTo>
                <a:lnTo>
                  <a:pt x="3133275" y="207521"/>
                </a:lnTo>
                <a:lnTo>
                  <a:pt x="3152202" y="179787"/>
                </a:lnTo>
                <a:lnTo>
                  <a:pt x="3179936" y="160860"/>
                </a:lnTo>
                <a:lnTo>
                  <a:pt x="3213360" y="153859"/>
                </a:lnTo>
                <a:lnTo>
                  <a:pt x="5689721" y="153859"/>
                </a:lnTo>
                <a:lnTo>
                  <a:pt x="5684060" y="72647"/>
                </a:lnTo>
                <a:lnTo>
                  <a:pt x="5679214" y="0"/>
                </a:lnTo>
                <a:close/>
              </a:path>
              <a:path w="6499859" h="11308715">
                <a:moveTo>
                  <a:pt x="5689721" y="153859"/>
                </a:moveTo>
                <a:lnTo>
                  <a:pt x="3213360" y="153859"/>
                </a:lnTo>
                <a:lnTo>
                  <a:pt x="3246937" y="160860"/>
                </a:lnTo>
                <a:lnTo>
                  <a:pt x="3275010" y="179787"/>
                </a:lnTo>
                <a:lnTo>
                  <a:pt x="3294275" y="207521"/>
                </a:lnTo>
                <a:lnTo>
                  <a:pt x="3301431" y="240945"/>
                </a:lnTo>
                <a:lnTo>
                  <a:pt x="3294275" y="274517"/>
                </a:lnTo>
                <a:lnTo>
                  <a:pt x="3275010" y="302586"/>
                </a:lnTo>
                <a:lnTo>
                  <a:pt x="3246937" y="321850"/>
                </a:lnTo>
                <a:lnTo>
                  <a:pt x="3213360" y="329005"/>
                </a:lnTo>
                <a:lnTo>
                  <a:pt x="5701931" y="329005"/>
                </a:lnTo>
                <a:lnTo>
                  <a:pt x="5689721" y="153859"/>
                </a:lnTo>
                <a:close/>
              </a:path>
              <a:path w="6499859" h="11308715">
                <a:moveTo>
                  <a:pt x="2840555" y="595154"/>
                </a:moveTo>
                <a:lnTo>
                  <a:pt x="1942299" y="595154"/>
                </a:lnTo>
                <a:lnTo>
                  <a:pt x="1936186" y="616384"/>
                </a:lnTo>
                <a:lnTo>
                  <a:pt x="1927772" y="643318"/>
                </a:lnTo>
                <a:lnTo>
                  <a:pt x="1903476" y="711686"/>
                </a:lnTo>
                <a:lnTo>
                  <a:pt x="1887315" y="751815"/>
                </a:lnTo>
                <a:lnTo>
                  <a:pt x="1868290" y="795037"/>
                </a:lnTo>
                <a:lnTo>
                  <a:pt x="1846261" y="840700"/>
                </a:lnTo>
                <a:lnTo>
                  <a:pt x="1821088" y="888149"/>
                </a:lnTo>
                <a:lnTo>
                  <a:pt x="1792630" y="936734"/>
                </a:lnTo>
                <a:lnTo>
                  <a:pt x="1760746" y="985801"/>
                </a:lnTo>
                <a:lnTo>
                  <a:pt x="1725297" y="1034697"/>
                </a:lnTo>
                <a:lnTo>
                  <a:pt x="1686142" y="1082770"/>
                </a:lnTo>
                <a:lnTo>
                  <a:pt x="1643140" y="1129368"/>
                </a:lnTo>
                <a:lnTo>
                  <a:pt x="1596151" y="1173836"/>
                </a:lnTo>
                <a:lnTo>
                  <a:pt x="1545034" y="1215524"/>
                </a:lnTo>
                <a:lnTo>
                  <a:pt x="1487077" y="1256067"/>
                </a:lnTo>
                <a:lnTo>
                  <a:pt x="1427355" y="1292274"/>
                </a:lnTo>
                <a:lnTo>
                  <a:pt x="1366436" y="1324390"/>
                </a:lnTo>
                <a:lnTo>
                  <a:pt x="1304890" y="1352660"/>
                </a:lnTo>
                <a:lnTo>
                  <a:pt x="1243284" y="1377328"/>
                </a:lnTo>
                <a:lnTo>
                  <a:pt x="1182187" y="1398640"/>
                </a:lnTo>
                <a:lnTo>
                  <a:pt x="1122168" y="1416840"/>
                </a:lnTo>
                <a:lnTo>
                  <a:pt x="1063796" y="1432172"/>
                </a:lnTo>
                <a:lnTo>
                  <a:pt x="1007638" y="1444883"/>
                </a:lnTo>
                <a:lnTo>
                  <a:pt x="954263" y="1455216"/>
                </a:lnTo>
                <a:lnTo>
                  <a:pt x="904241" y="1463417"/>
                </a:lnTo>
                <a:lnTo>
                  <a:pt x="858139" y="1469729"/>
                </a:lnTo>
                <a:lnTo>
                  <a:pt x="816526" y="1474399"/>
                </a:lnTo>
                <a:lnTo>
                  <a:pt x="749042" y="1479790"/>
                </a:lnTo>
                <a:lnTo>
                  <a:pt x="706337" y="1481546"/>
                </a:lnTo>
                <a:lnTo>
                  <a:pt x="695698" y="1481674"/>
                </a:lnTo>
                <a:lnTo>
                  <a:pt x="627198" y="2489523"/>
                </a:lnTo>
                <a:lnTo>
                  <a:pt x="0" y="11308556"/>
                </a:lnTo>
                <a:lnTo>
                  <a:pt x="2031352" y="11308556"/>
                </a:lnTo>
                <a:lnTo>
                  <a:pt x="3132148" y="3885834"/>
                </a:lnTo>
                <a:lnTo>
                  <a:pt x="5956483" y="3885834"/>
                </a:lnTo>
                <a:lnTo>
                  <a:pt x="5899192" y="3103039"/>
                </a:lnTo>
                <a:lnTo>
                  <a:pt x="2840555" y="3103039"/>
                </a:lnTo>
                <a:lnTo>
                  <a:pt x="2840555" y="595154"/>
                </a:lnTo>
                <a:close/>
              </a:path>
              <a:path w="6499859" h="11308715">
                <a:moveTo>
                  <a:pt x="5956483" y="3885834"/>
                </a:moveTo>
                <a:lnTo>
                  <a:pt x="3132148" y="3885834"/>
                </a:lnTo>
                <a:lnTo>
                  <a:pt x="4412164" y="11308556"/>
                </a:lnTo>
                <a:lnTo>
                  <a:pt x="6499734" y="11308556"/>
                </a:lnTo>
                <a:lnTo>
                  <a:pt x="5956483" y="3885834"/>
                </a:lnTo>
                <a:close/>
              </a:path>
              <a:path w="6499859" h="11308715">
                <a:moveTo>
                  <a:pt x="4553895" y="595154"/>
                </a:moveTo>
                <a:lnTo>
                  <a:pt x="3560732" y="595154"/>
                </a:lnTo>
                <a:lnTo>
                  <a:pt x="3560628" y="2469084"/>
                </a:lnTo>
                <a:lnTo>
                  <a:pt x="3559572" y="2486936"/>
                </a:lnTo>
                <a:lnTo>
                  <a:pt x="3550136" y="2547368"/>
                </a:lnTo>
                <a:lnTo>
                  <a:pt x="3539523" y="2587439"/>
                </a:lnTo>
                <a:lnTo>
                  <a:pt x="3523490" y="2632406"/>
                </a:lnTo>
                <a:lnTo>
                  <a:pt x="3500921" y="2681016"/>
                </a:lnTo>
                <a:lnTo>
                  <a:pt x="3470699" y="2732014"/>
                </a:lnTo>
                <a:lnTo>
                  <a:pt x="3431708" y="2784146"/>
                </a:lnTo>
                <a:lnTo>
                  <a:pt x="3382830" y="2836157"/>
                </a:lnTo>
                <a:lnTo>
                  <a:pt x="3322948" y="2886792"/>
                </a:lnTo>
                <a:lnTo>
                  <a:pt x="3248895" y="2939026"/>
                </a:lnTo>
                <a:lnTo>
                  <a:pt x="3179749" y="2981569"/>
                </a:lnTo>
                <a:lnTo>
                  <a:pt x="3116460" y="3015402"/>
                </a:lnTo>
                <a:lnTo>
                  <a:pt x="3059980" y="3041504"/>
                </a:lnTo>
                <a:lnTo>
                  <a:pt x="3011257" y="3060854"/>
                </a:lnTo>
                <a:lnTo>
                  <a:pt x="2971244" y="3074431"/>
                </a:lnTo>
                <a:lnTo>
                  <a:pt x="2912961" y="3090319"/>
                </a:lnTo>
                <a:lnTo>
                  <a:pt x="2840555" y="3103039"/>
                </a:lnTo>
                <a:lnTo>
                  <a:pt x="5899192" y="3103039"/>
                </a:lnTo>
                <a:lnTo>
                  <a:pt x="5846484" y="2382867"/>
                </a:lnTo>
                <a:lnTo>
                  <a:pt x="5783868" y="1481674"/>
                </a:lnTo>
                <a:lnTo>
                  <a:pt x="5764779" y="1480916"/>
                </a:lnTo>
                <a:lnTo>
                  <a:pt x="5710446" y="1477398"/>
                </a:lnTo>
                <a:lnTo>
                  <a:pt x="5637489" y="1469897"/>
                </a:lnTo>
                <a:lnTo>
                  <a:pt x="5595122" y="1464163"/>
                </a:lnTo>
                <a:lnTo>
                  <a:pt x="5549412" y="1456843"/>
                </a:lnTo>
                <a:lnTo>
                  <a:pt x="5500797" y="1447742"/>
                </a:lnTo>
                <a:lnTo>
                  <a:pt x="5449715" y="1436663"/>
                </a:lnTo>
                <a:lnTo>
                  <a:pt x="5396603" y="1423410"/>
                </a:lnTo>
                <a:lnTo>
                  <a:pt x="5341899" y="1407786"/>
                </a:lnTo>
                <a:lnTo>
                  <a:pt x="5286042" y="1389594"/>
                </a:lnTo>
                <a:lnTo>
                  <a:pt x="5229468" y="1368639"/>
                </a:lnTo>
                <a:lnTo>
                  <a:pt x="5172615" y="1344723"/>
                </a:lnTo>
                <a:lnTo>
                  <a:pt x="5115921" y="1317650"/>
                </a:lnTo>
                <a:lnTo>
                  <a:pt x="5059824" y="1287223"/>
                </a:lnTo>
                <a:lnTo>
                  <a:pt x="5004762" y="1253247"/>
                </a:lnTo>
                <a:lnTo>
                  <a:pt x="4951171" y="1215524"/>
                </a:lnTo>
                <a:lnTo>
                  <a:pt x="4900050" y="1173798"/>
                </a:lnTo>
                <a:lnTo>
                  <a:pt x="4853058" y="1129223"/>
                </a:lnTo>
                <a:lnTo>
                  <a:pt x="4810054" y="1082471"/>
                </a:lnTo>
                <a:lnTo>
                  <a:pt x="4770898" y="1034209"/>
                </a:lnTo>
                <a:lnTo>
                  <a:pt x="4735449" y="985107"/>
                </a:lnTo>
                <a:lnTo>
                  <a:pt x="4703565" y="935835"/>
                </a:lnTo>
                <a:lnTo>
                  <a:pt x="4675108" y="887062"/>
                </a:lnTo>
                <a:lnTo>
                  <a:pt x="4649935" y="839457"/>
                </a:lnTo>
                <a:lnTo>
                  <a:pt x="4627907" y="793689"/>
                </a:lnTo>
                <a:lnTo>
                  <a:pt x="4608882" y="750429"/>
                </a:lnTo>
                <a:lnTo>
                  <a:pt x="4592721" y="710344"/>
                </a:lnTo>
                <a:lnTo>
                  <a:pt x="4579282" y="674105"/>
                </a:lnTo>
                <a:lnTo>
                  <a:pt x="4560010" y="615841"/>
                </a:lnTo>
                <a:lnTo>
                  <a:pt x="4553895" y="595154"/>
                </a:lnTo>
                <a:close/>
              </a:path>
              <a:path w="6499859" h="11308715">
                <a:moveTo>
                  <a:pt x="3432547" y="595154"/>
                </a:moveTo>
                <a:lnTo>
                  <a:pt x="2965807" y="595154"/>
                </a:lnTo>
                <a:lnTo>
                  <a:pt x="2965807" y="2943544"/>
                </a:lnTo>
                <a:lnTo>
                  <a:pt x="3040189" y="2912696"/>
                </a:lnTo>
                <a:lnTo>
                  <a:pt x="3085275" y="2889923"/>
                </a:lnTo>
                <a:lnTo>
                  <a:pt x="3134797" y="2861670"/>
                </a:lnTo>
                <a:lnTo>
                  <a:pt x="3188134" y="2827503"/>
                </a:lnTo>
                <a:lnTo>
                  <a:pt x="3244668" y="2786986"/>
                </a:lnTo>
                <a:lnTo>
                  <a:pt x="3307581" y="2731757"/>
                </a:lnTo>
                <a:lnTo>
                  <a:pt x="3354605" y="2675768"/>
                </a:lnTo>
                <a:lnTo>
                  <a:pt x="3388051" y="2621521"/>
                </a:lnTo>
                <a:lnTo>
                  <a:pt x="3410232" y="2571521"/>
                </a:lnTo>
                <a:lnTo>
                  <a:pt x="3423460" y="2528273"/>
                </a:lnTo>
                <a:lnTo>
                  <a:pt x="3432305" y="2472050"/>
                </a:lnTo>
                <a:lnTo>
                  <a:pt x="3432547" y="2464083"/>
                </a:lnTo>
                <a:lnTo>
                  <a:pt x="3432547" y="595154"/>
                </a:lnTo>
                <a:close/>
              </a:path>
              <a:path w="6499859" h="11308715">
                <a:moveTo>
                  <a:pt x="1807267" y="595154"/>
                </a:moveTo>
                <a:lnTo>
                  <a:pt x="752451" y="595154"/>
                </a:lnTo>
                <a:lnTo>
                  <a:pt x="699615" y="1356427"/>
                </a:lnTo>
                <a:lnTo>
                  <a:pt x="741268" y="1354004"/>
                </a:lnTo>
                <a:lnTo>
                  <a:pt x="808736" y="1347724"/>
                </a:lnTo>
                <a:lnTo>
                  <a:pt x="850517" y="1342500"/>
                </a:lnTo>
                <a:lnTo>
                  <a:pt x="896790" y="1335545"/>
                </a:lnTo>
                <a:lnTo>
                  <a:pt x="946903" y="1326606"/>
                </a:lnTo>
                <a:lnTo>
                  <a:pt x="1000201" y="1315427"/>
                </a:lnTo>
                <a:lnTo>
                  <a:pt x="1056031" y="1301753"/>
                </a:lnTo>
                <a:lnTo>
                  <a:pt x="1113740" y="1285328"/>
                </a:lnTo>
                <a:lnTo>
                  <a:pt x="1172674" y="1265898"/>
                </a:lnTo>
                <a:lnTo>
                  <a:pt x="1232178" y="1243208"/>
                </a:lnTo>
                <a:lnTo>
                  <a:pt x="1291601" y="1217002"/>
                </a:lnTo>
                <a:lnTo>
                  <a:pt x="1350287" y="1187025"/>
                </a:lnTo>
                <a:lnTo>
                  <a:pt x="1407584" y="1153022"/>
                </a:lnTo>
                <a:lnTo>
                  <a:pt x="1462837" y="1114738"/>
                </a:lnTo>
                <a:lnTo>
                  <a:pt x="1509324" y="1076999"/>
                </a:lnTo>
                <a:lnTo>
                  <a:pt x="1552039" y="1036479"/>
                </a:lnTo>
                <a:lnTo>
                  <a:pt x="1591103" y="993834"/>
                </a:lnTo>
                <a:lnTo>
                  <a:pt x="1626636" y="949721"/>
                </a:lnTo>
                <a:lnTo>
                  <a:pt x="1658757" y="904800"/>
                </a:lnTo>
                <a:lnTo>
                  <a:pt x="1687585" y="859725"/>
                </a:lnTo>
                <a:lnTo>
                  <a:pt x="1713242" y="815156"/>
                </a:lnTo>
                <a:lnTo>
                  <a:pt x="1735846" y="771749"/>
                </a:lnTo>
                <a:lnTo>
                  <a:pt x="1755517" y="730161"/>
                </a:lnTo>
                <a:lnTo>
                  <a:pt x="1772374" y="691051"/>
                </a:lnTo>
                <a:lnTo>
                  <a:pt x="1786539" y="655074"/>
                </a:lnTo>
                <a:lnTo>
                  <a:pt x="1807267" y="595154"/>
                </a:lnTo>
                <a:close/>
              </a:path>
              <a:path w="6499859" h="11308715">
                <a:moveTo>
                  <a:pt x="5721242" y="595154"/>
                </a:moveTo>
                <a:lnTo>
                  <a:pt x="4685011" y="595154"/>
                </a:lnTo>
                <a:lnTo>
                  <a:pt x="4694150" y="622890"/>
                </a:lnTo>
                <a:lnTo>
                  <a:pt x="4719891" y="691051"/>
                </a:lnTo>
                <a:lnTo>
                  <a:pt x="4736713" y="730161"/>
                </a:lnTo>
                <a:lnTo>
                  <a:pt x="4756317" y="771749"/>
                </a:lnTo>
                <a:lnTo>
                  <a:pt x="4778813" y="815156"/>
                </a:lnTo>
                <a:lnTo>
                  <a:pt x="4804311" y="859725"/>
                </a:lnTo>
                <a:lnTo>
                  <a:pt x="4832921" y="904800"/>
                </a:lnTo>
                <a:lnTo>
                  <a:pt x="4864753" y="949721"/>
                </a:lnTo>
                <a:lnTo>
                  <a:pt x="4899918" y="993834"/>
                </a:lnTo>
                <a:lnTo>
                  <a:pt x="4938525" y="1036479"/>
                </a:lnTo>
                <a:lnTo>
                  <a:pt x="4980686" y="1076999"/>
                </a:lnTo>
                <a:lnTo>
                  <a:pt x="5026509" y="1114738"/>
                </a:lnTo>
                <a:lnTo>
                  <a:pt x="5078122" y="1150924"/>
                </a:lnTo>
                <a:lnTo>
                  <a:pt x="5131619" y="1183301"/>
                </a:lnTo>
                <a:lnTo>
                  <a:pt x="5186459" y="1212083"/>
                </a:lnTo>
                <a:lnTo>
                  <a:pt x="5242101" y="1237484"/>
                </a:lnTo>
                <a:lnTo>
                  <a:pt x="5298001" y="1259718"/>
                </a:lnTo>
                <a:lnTo>
                  <a:pt x="5353619" y="1278999"/>
                </a:lnTo>
                <a:lnTo>
                  <a:pt x="5408413" y="1295541"/>
                </a:lnTo>
                <a:lnTo>
                  <a:pt x="5461840" y="1309556"/>
                </a:lnTo>
                <a:lnTo>
                  <a:pt x="5513359" y="1321261"/>
                </a:lnTo>
                <a:lnTo>
                  <a:pt x="5562429" y="1330867"/>
                </a:lnTo>
                <a:lnTo>
                  <a:pt x="5608507" y="1338590"/>
                </a:lnTo>
                <a:lnTo>
                  <a:pt x="5651052" y="1344642"/>
                </a:lnTo>
                <a:lnTo>
                  <a:pt x="5689522" y="1349238"/>
                </a:lnTo>
                <a:lnTo>
                  <a:pt x="5752068" y="1354917"/>
                </a:lnTo>
                <a:lnTo>
                  <a:pt x="5775062" y="1356427"/>
                </a:lnTo>
                <a:lnTo>
                  <a:pt x="5721242" y="595154"/>
                </a:lnTo>
                <a:close/>
              </a:path>
            </a:pathLst>
          </a:custGeom>
          <a:solidFill>
            <a:srgbClr val="147ABE">
              <a:alpha val="65000"/>
            </a:srgbClr>
          </a:solidFill>
        </p:spPr>
        <p:txBody>
          <a:bodyPr wrap="square" lIns="0" tIns="0" rIns="0" bIns="0" rtlCol="0"/>
          <a:lstStyle/>
          <a:p>
            <a:endParaRPr sz="1092"/>
          </a:p>
        </p:txBody>
      </p:sp>
      <p:sp>
        <p:nvSpPr>
          <p:cNvPr id="7" name="object 7"/>
          <p:cNvSpPr txBox="1"/>
          <p:nvPr/>
        </p:nvSpPr>
        <p:spPr>
          <a:xfrm>
            <a:off x="578502" y="598175"/>
            <a:ext cx="6701072" cy="3097977"/>
          </a:xfrm>
          <a:prstGeom prst="rect">
            <a:avLst/>
          </a:prstGeom>
        </p:spPr>
        <p:txBody>
          <a:bodyPr vert="horz" wrap="square" lIns="0" tIns="7316" rIns="0" bIns="0" rtlCol="0">
            <a:spAutoFit/>
          </a:bodyPr>
          <a:lstStyle/>
          <a:p>
            <a:pPr marL="7701">
              <a:lnSpc>
                <a:spcPts val="4800"/>
              </a:lnSpc>
              <a:spcBef>
                <a:spcPts val="58"/>
              </a:spcBef>
            </a:pPr>
            <a:r>
              <a:rPr lang="fr-CA" sz="4002" b="1" dirty="0">
                <a:cs typeface="Arial" panose="020B0604020202020204" pitchFamily="34" charset="0"/>
              </a:rPr>
              <a:t>QUESTION 19</a:t>
            </a:r>
          </a:p>
          <a:p>
            <a:pPr marL="7701">
              <a:lnSpc>
                <a:spcPts val="4800"/>
              </a:lnSpc>
              <a:spcBef>
                <a:spcPts val="58"/>
              </a:spcBef>
            </a:pPr>
            <a:r>
              <a:rPr lang="fr-CA" sz="4002" dirty="0">
                <a:cs typeface="Arial" panose="020B0604020202020204" pitchFamily="34" charset="0"/>
              </a:rPr>
              <a:t>Complétez la phrase suivante: « L’équivalent d’une benne de vêtements est jeté dans le monde chaque…</a:t>
            </a:r>
            <a:endParaRPr sz="4002" dirty="0">
              <a:cs typeface="Arial" panose="020B0604020202020204" pitchFamily="34" charset="0"/>
            </a:endParaRPr>
          </a:p>
        </p:txBody>
      </p:sp>
      <p:sp>
        <p:nvSpPr>
          <p:cNvPr id="9" name="object 9"/>
          <p:cNvSpPr txBox="1"/>
          <p:nvPr/>
        </p:nvSpPr>
        <p:spPr>
          <a:xfrm>
            <a:off x="782109" y="4057429"/>
            <a:ext cx="4782117" cy="1879695"/>
          </a:xfrm>
          <a:prstGeom prst="rect">
            <a:avLst/>
          </a:prstGeom>
        </p:spPr>
        <p:txBody>
          <a:bodyPr vert="horz" wrap="square" lIns="0" tIns="7316" rIns="0" bIns="0" rtlCol="0">
            <a:spAutoFit/>
          </a:bodyPr>
          <a:lstStyle/>
          <a:p>
            <a:pPr marL="7701" indent="-693115">
              <a:lnSpc>
                <a:spcPts val="4800"/>
              </a:lnSpc>
              <a:spcBef>
                <a:spcPts val="58"/>
              </a:spcBef>
              <a:buFont typeface="+mj-lt"/>
              <a:buAutoNum type="alphaLcParenR"/>
              <a:tabLst>
                <a:tab pos="692730" algn="l"/>
                <a:tab pos="693115" algn="l"/>
              </a:tabLst>
            </a:pPr>
            <a:r>
              <a:rPr lang="fr-CA" sz="4002" b="1" dirty="0">
                <a:cs typeface="Arial" panose="020B0604020202020204" pitchFamily="34" charset="0"/>
              </a:rPr>
              <a:t>Heure » </a:t>
            </a:r>
          </a:p>
          <a:p>
            <a:pPr marL="7701" indent="-693115">
              <a:lnSpc>
                <a:spcPts val="4800"/>
              </a:lnSpc>
              <a:spcBef>
                <a:spcPts val="58"/>
              </a:spcBef>
              <a:buFont typeface="+mj-lt"/>
              <a:buAutoNum type="alphaLcParenR"/>
              <a:tabLst>
                <a:tab pos="692730" algn="l"/>
                <a:tab pos="693115" algn="l"/>
              </a:tabLst>
            </a:pPr>
            <a:r>
              <a:rPr lang="fr-CA" sz="4002" b="1" dirty="0">
                <a:cs typeface="Arial" panose="020B0604020202020204" pitchFamily="34" charset="0"/>
              </a:rPr>
              <a:t>Minute » </a:t>
            </a:r>
          </a:p>
          <a:p>
            <a:pPr marL="7701" indent="-693115">
              <a:lnSpc>
                <a:spcPts val="4800"/>
              </a:lnSpc>
              <a:spcBef>
                <a:spcPts val="58"/>
              </a:spcBef>
              <a:buFont typeface="+mj-lt"/>
              <a:buAutoNum type="alphaLcParenR"/>
              <a:tabLst>
                <a:tab pos="692730" algn="l"/>
                <a:tab pos="693115" algn="l"/>
              </a:tabLst>
            </a:pPr>
            <a:r>
              <a:rPr lang="fr-CA" sz="4002" b="1" dirty="0">
                <a:cs typeface="Arial" panose="020B0604020202020204" pitchFamily="34" charset="0"/>
              </a:rPr>
              <a:t>Seconde » </a:t>
            </a:r>
          </a:p>
        </p:txBody>
      </p:sp>
      <p:pic>
        <p:nvPicPr>
          <p:cNvPr id="6" name="Image 5" descr="Une image contenant peinture, dessin, croquis, art&#10;&#10;Description générée automatiquement">
            <a:extLst>
              <a:ext uri="{FF2B5EF4-FFF2-40B4-BE49-F238E27FC236}">
                <a16:creationId xmlns:a16="http://schemas.microsoft.com/office/drawing/2014/main" id="{8481FA1A-45F9-60FB-881F-681A46E1A36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151563" y="3763646"/>
            <a:ext cx="3271381" cy="2453536"/>
          </a:xfrm>
          <a:prstGeom prst="rect">
            <a:avLst/>
          </a:prstGeom>
        </p:spPr>
      </p:pic>
      <p:sp>
        <p:nvSpPr>
          <p:cNvPr id="8" name="ZoneTexte 7">
            <a:extLst>
              <a:ext uri="{FF2B5EF4-FFF2-40B4-BE49-F238E27FC236}">
                <a16:creationId xmlns:a16="http://schemas.microsoft.com/office/drawing/2014/main" id="{180E1FEE-9961-383A-DAF2-A931B727D96C}"/>
              </a:ext>
            </a:extLst>
          </p:cNvPr>
          <p:cNvSpPr txBox="1"/>
          <p:nvPr/>
        </p:nvSpPr>
        <p:spPr>
          <a:xfrm>
            <a:off x="4723884" y="6342992"/>
            <a:ext cx="2126738" cy="204351"/>
          </a:xfrm>
          <a:prstGeom prst="rect">
            <a:avLst/>
          </a:prstGeom>
          <a:noFill/>
        </p:spPr>
        <p:txBody>
          <a:bodyPr wrap="square" rtlCol="0">
            <a:spAutoFit/>
          </a:bodyPr>
          <a:lstStyle/>
          <a:p>
            <a:pPr algn="ctr"/>
            <a:r>
              <a:rPr lang="fr-CA" sz="728" dirty="0"/>
              <a:t>Source image : Nelson </a:t>
            </a:r>
            <a:r>
              <a:rPr lang="fr-CA" sz="728" dirty="0" err="1"/>
              <a:t>Elbet</a:t>
            </a:r>
            <a:endParaRPr lang="fr-CA" sz="728"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966" y="0"/>
            <a:ext cx="7692494" cy="6857615"/>
          </a:xfrm>
          <a:custGeom>
            <a:avLst/>
            <a:gdLst/>
            <a:ahLst/>
            <a:cxnLst/>
            <a:rect l="l" t="t" r="r" b="b"/>
            <a:pathLst>
              <a:path w="8953500" h="11308715">
                <a:moveTo>
                  <a:pt x="0" y="11308556"/>
                </a:moveTo>
                <a:lnTo>
                  <a:pt x="8952937" y="11308556"/>
                </a:lnTo>
                <a:lnTo>
                  <a:pt x="8952937" y="0"/>
                </a:lnTo>
                <a:lnTo>
                  <a:pt x="0" y="0"/>
                </a:lnTo>
                <a:lnTo>
                  <a:pt x="0" y="11308556"/>
                </a:lnTo>
                <a:close/>
              </a:path>
            </a:pathLst>
          </a:custGeom>
          <a:solidFill>
            <a:srgbClr val="59B932">
              <a:alpha val="32778"/>
            </a:srgbClr>
          </a:solidFill>
        </p:spPr>
        <p:txBody>
          <a:bodyPr wrap="square" lIns="0" tIns="0" rIns="0" bIns="0" rtlCol="0"/>
          <a:lstStyle/>
          <a:p>
            <a:endParaRPr sz="1092"/>
          </a:p>
        </p:txBody>
      </p:sp>
      <p:sp>
        <p:nvSpPr>
          <p:cNvPr id="3" name="object 3"/>
          <p:cNvSpPr/>
          <p:nvPr/>
        </p:nvSpPr>
        <p:spPr>
          <a:xfrm>
            <a:off x="10182528" y="0"/>
            <a:ext cx="1435521" cy="6857615"/>
          </a:xfrm>
          <a:custGeom>
            <a:avLst/>
            <a:gdLst/>
            <a:ahLst/>
            <a:cxnLst/>
            <a:rect l="l" t="t" r="r" b="b"/>
            <a:pathLst>
              <a:path w="2367280" h="11308715">
                <a:moveTo>
                  <a:pt x="0" y="11308556"/>
                </a:moveTo>
                <a:lnTo>
                  <a:pt x="2366909" y="11308556"/>
                </a:lnTo>
                <a:lnTo>
                  <a:pt x="2366909" y="0"/>
                </a:lnTo>
                <a:lnTo>
                  <a:pt x="0" y="0"/>
                </a:lnTo>
                <a:lnTo>
                  <a:pt x="0" y="11308556"/>
                </a:lnTo>
                <a:close/>
              </a:path>
            </a:pathLst>
          </a:custGeom>
          <a:solidFill>
            <a:srgbClr val="42B831"/>
          </a:solidFill>
        </p:spPr>
        <p:txBody>
          <a:bodyPr wrap="square" lIns="0" tIns="0" rIns="0" bIns="0" rtlCol="0"/>
          <a:lstStyle/>
          <a:p>
            <a:endParaRPr sz="1092"/>
          </a:p>
        </p:txBody>
      </p:sp>
      <p:sp>
        <p:nvSpPr>
          <p:cNvPr id="5" name="object 5"/>
          <p:cNvSpPr/>
          <p:nvPr/>
        </p:nvSpPr>
        <p:spPr>
          <a:xfrm>
            <a:off x="7676528" y="385"/>
            <a:ext cx="3941521" cy="6857615"/>
          </a:xfrm>
          <a:custGeom>
            <a:avLst/>
            <a:gdLst/>
            <a:ahLst/>
            <a:cxnLst/>
            <a:rect l="l" t="t" r="r" b="b"/>
            <a:pathLst>
              <a:path w="6499859" h="11308715">
                <a:moveTo>
                  <a:pt x="2837623" y="0"/>
                </a:moveTo>
                <a:lnTo>
                  <a:pt x="792348" y="0"/>
                </a:lnTo>
                <a:lnTo>
                  <a:pt x="786690" y="72647"/>
                </a:lnTo>
                <a:lnTo>
                  <a:pt x="762230" y="479692"/>
                </a:lnTo>
                <a:lnTo>
                  <a:pt x="2837623" y="479692"/>
                </a:lnTo>
                <a:lnTo>
                  <a:pt x="2837623" y="0"/>
                </a:lnTo>
                <a:close/>
              </a:path>
              <a:path w="6499859" h="11308715">
                <a:moveTo>
                  <a:pt x="5679214" y="0"/>
                </a:moveTo>
                <a:lnTo>
                  <a:pt x="2962865" y="0"/>
                </a:lnTo>
                <a:lnTo>
                  <a:pt x="2962865" y="479692"/>
                </a:lnTo>
                <a:lnTo>
                  <a:pt x="5712436" y="479692"/>
                </a:lnTo>
                <a:lnTo>
                  <a:pt x="5701931" y="329005"/>
                </a:lnTo>
                <a:lnTo>
                  <a:pt x="3213360" y="329005"/>
                </a:lnTo>
                <a:lnTo>
                  <a:pt x="3179941" y="321850"/>
                </a:lnTo>
                <a:lnTo>
                  <a:pt x="3152206" y="302586"/>
                </a:lnTo>
                <a:lnTo>
                  <a:pt x="3133277" y="274517"/>
                </a:lnTo>
                <a:lnTo>
                  <a:pt x="3126274" y="240945"/>
                </a:lnTo>
                <a:lnTo>
                  <a:pt x="3133275" y="207521"/>
                </a:lnTo>
                <a:lnTo>
                  <a:pt x="3152202" y="179787"/>
                </a:lnTo>
                <a:lnTo>
                  <a:pt x="3179936" y="160860"/>
                </a:lnTo>
                <a:lnTo>
                  <a:pt x="3213360" y="153859"/>
                </a:lnTo>
                <a:lnTo>
                  <a:pt x="5689721" y="153859"/>
                </a:lnTo>
                <a:lnTo>
                  <a:pt x="5684060" y="72647"/>
                </a:lnTo>
                <a:lnTo>
                  <a:pt x="5679214" y="0"/>
                </a:lnTo>
                <a:close/>
              </a:path>
              <a:path w="6499859" h="11308715">
                <a:moveTo>
                  <a:pt x="5689721" y="153859"/>
                </a:moveTo>
                <a:lnTo>
                  <a:pt x="3213360" y="153859"/>
                </a:lnTo>
                <a:lnTo>
                  <a:pt x="3246937" y="160860"/>
                </a:lnTo>
                <a:lnTo>
                  <a:pt x="3275010" y="179787"/>
                </a:lnTo>
                <a:lnTo>
                  <a:pt x="3294275" y="207521"/>
                </a:lnTo>
                <a:lnTo>
                  <a:pt x="3301431" y="240945"/>
                </a:lnTo>
                <a:lnTo>
                  <a:pt x="3294275" y="274517"/>
                </a:lnTo>
                <a:lnTo>
                  <a:pt x="3275010" y="302586"/>
                </a:lnTo>
                <a:lnTo>
                  <a:pt x="3246937" y="321850"/>
                </a:lnTo>
                <a:lnTo>
                  <a:pt x="3213360" y="329005"/>
                </a:lnTo>
                <a:lnTo>
                  <a:pt x="5701931" y="329005"/>
                </a:lnTo>
                <a:lnTo>
                  <a:pt x="5689721" y="153859"/>
                </a:lnTo>
                <a:close/>
              </a:path>
              <a:path w="6499859" h="11308715">
                <a:moveTo>
                  <a:pt x="2840555" y="595154"/>
                </a:moveTo>
                <a:lnTo>
                  <a:pt x="1942299" y="595154"/>
                </a:lnTo>
                <a:lnTo>
                  <a:pt x="1936186" y="616384"/>
                </a:lnTo>
                <a:lnTo>
                  <a:pt x="1927772" y="643318"/>
                </a:lnTo>
                <a:lnTo>
                  <a:pt x="1903476" y="711686"/>
                </a:lnTo>
                <a:lnTo>
                  <a:pt x="1887315" y="751815"/>
                </a:lnTo>
                <a:lnTo>
                  <a:pt x="1868290" y="795037"/>
                </a:lnTo>
                <a:lnTo>
                  <a:pt x="1846261" y="840700"/>
                </a:lnTo>
                <a:lnTo>
                  <a:pt x="1821088" y="888149"/>
                </a:lnTo>
                <a:lnTo>
                  <a:pt x="1792630" y="936734"/>
                </a:lnTo>
                <a:lnTo>
                  <a:pt x="1760746" y="985801"/>
                </a:lnTo>
                <a:lnTo>
                  <a:pt x="1725297" y="1034697"/>
                </a:lnTo>
                <a:lnTo>
                  <a:pt x="1686142" y="1082770"/>
                </a:lnTo>
                <a:lnTo>
                  <a:pt x="1643140" y="1129368"/>
                </a:lnTo>
                <a:lnTo>
                  <a:pt x="1596151" y="1173836"/>
                </a:lnTo>
                <a:lnTo>
                  <a:pt x="1545034" y="1215524"/>
                </a:lnTo>
                <a:lnTo>
                  <a:pt x="1487077" y="1256067"/>
                </a:lnTo>
                <a:lnTo>
                  <a:pt x="1427355" y="1292274"/>
                </a:lnTo>
                <a:lnTo>
                  <a:pt x="1366436" y="1324390"/>
                </a:lnTo>
                <a:lnTo>
                  <a:pt x="1304890" y="1352660"/>
                </a:lnTo>
                <a:lnTo>
                  <a:pt x="1243284" y="1377328"/>
                </a:lnTo>
                <a:lnTo>
                  <a:pt x="1182187" y="1398640"/>
                </a:lnTo>
                <a:lnTo>
                  <a:pt x="1122168" y="1416840"/>
                </a:lnTo>
                <a:lnTo>
                  <a:pt x="1063796" y="1432172"/>
                </a:lnTo>
                <a:lnTo>
                  <a:pt x="1007638" y="1444883"/>
                </a:lnTo>
                <a:lnTo>
                  <a:pt x="954263" y="1455216"/>
                </a:lnTo>
                <a:lnTo>
                  <a:pt x="904241" y="1463417"/>
                </a:lnTo>
                <a:lnTo>
                  <a:pt x="858139" y="1469729"/>
                </a:lnTo>
                <a:lnTo>
                  <a:pt x="816526" y="1474399"/>
                </a:lnTo>
                <a:lnTo>
                  <a:pt x="749042" y="1479790"/>
                </a:lnTo>
                <a:lnTo>
                  <a:pt x="706337" y="1481546"/>
                </a:lnTo>
                <a:lnTo>
                  <a:pt x="695698" y="1481674"/>
                </a:lnTo>
                <a:lnTo>
                  <a:pt x="627198" y="2489523"/>
                </a:lnTo>
                <a:lnTo>
                  <a:pt x="0" y="11308556"/>
                </a:lnTo>
                <a:lnTo>
                  <a:pt x="2031352" y="11308556"/>
                </a:lnTo>
                <a:lnTo>
                  <a:pt x="3132148" y="3885834"/>
                </a:lnTo>
                <a:lnTo>
                  <a:pt x="5956483" y="3885834"/>
                </a:lnTo>
                <a:lnTo>
                  <a:pt x="5899192" y="3103039"/>
                </a:lnTo>
                <a:lnTo>
                  <a:pt x="2840555" y="3103039"/>
                </a:lnTo>
                <a:lnTo>
                  <a:pt x="2840555" y="595154"/>
                </a:lnTo>
                <a:close/>
              </a:path>
              <a:path w="6499859" h="11308715">
                <a:moveTo>
                  <a:pt x="5956483" y="3885834"/>
                </a:moveTo>
                <a:lnTo>
                  <a:pt x="3132148" y="3885834"/>
                </a:lnTo>
                <a:lnTo>
                  <a:pt x="4412164" y="11308556"/>
                </a:lnTo>
                <a:lnTo>
                  <a:pt x="6499734" y="11308556"/>
                </a:lnTo>
                <a:lnTo>
                  <a:pt x="5956483" y="3885834"/>
                </a:lnTo>
                <a:close/>
              </a:path>
              <a:path w="6499859" h="11308715">
                <a:moveTo>
                  <a:pt x="4553895" y="595154"/>
                </a:moveTo>
                <a:lnTo>
                  <a:pt x="3560732" y="595154"/>
                </a:lnTo>
                <a:lnTo>
                  <a:pt x="3560628" y="2469084"/>
                </a:lnTo>
                <a:lnTo>
                  <a:pt x="3559572" y="2486936"/>
                </a:lnTo>
                <a:lnTo>
                  <a:pt x="3550136" y="2547368"/>
                </a:lnTo>
                <a:lnTo>
                  <a:pt x="3539523" y="2587439"/>
                </a:lnTo>
                <a:lnTo>
                  <a:pt x="3523490" y="2632406"/>
                </a:lnTo>
                <a:lnTo>
                  <a:pt x="3500921" y="2681016"/>
                </a:lnTo>
                <a:lnTo>
                  <a:pt x="3470699" y="2732014"/>
                </a:lnTo>
                <a:lnTo>
                  <a:pt x="3431708" y="2784146"/>
                </a:lnTo>
                <a:lnTo>
                  <a:pt x="3382830" y="2836157"/>
                </a:lnTo>
                <a:lnTo>
                  <a:pt x="3322948" y="2886792"/>
                </a:lnTo>
                <a:lnTo>
                  <a:pt x="3248895" y="2939026"/>
                </a:lnTo>
                <a:lnTo>
                  <a:pt x="3179749" y="2981569"/>
                </a:lnTo>
                <a:lnTo>
                  <a:pt x="3116460" y="3015402"/>
                </a:lnTo>
                <a:lnTo>
                  <a:pt x="3059980" y="3041504"/>
                </a:lnTo>
                <a:lnTo>
                  <a:pt x="3011257" y="3060854"/>
                </a:lnTo>
                <a:lnTo>
                  <a:pt x="2971244" y="3074431"/>
                </a:lnTo>
                <a:lnTo>
                  <a:pt x="2912961" y="3090319"/>
                </a:lnTo>
                <a:lnTo>
                  <a:pt x="2840555" y="3103039"/>
                </a:lnTo>
                <a:lnTo>
                  <a:pt x="5899192" y="3103039"/>
                </a:lnTo>
                <a:lnTo>
                  <a:pt x="5846484" y="2382867"/>
                </a:lnTo>
                <a:lnTo>
                  <a:pt x="5783868" y="1481674"/>
                </a:lnTo>
                <a:lnTo>
                  <a:pt x="5764779" y="1480916"/>
                </a:lnTo>
                <a:lnTo>
                  <a:pt x="5710446" y="1477398"/>
                </a:lnTo>
                <a:lnTo>
                  <a:pt x="5637489" y="1469897"/>
                </a:lnTo>
                <a:lnTo>
                  <a:pt x="5595122" y="1464163"/>
                </a:lnTo>
                <a:lnTo>
                  <a:pt x="5549412" y="1456843"/>
                </a:lnTo>
                <a:lnTo>
                  <a:pt x="5500797" y="1447742"/>
                </a:lnTo>
                <a:lnTo>
                  <a:pt x="5449715" y="1436663"/>
                </a:lnTo>
                <a:lnTo>
                  <a:pt x="5396603" y="1423410"/>
                </a:lnTo>
                <a:lnTo>
                  <a:pt x="5341899" y="1407786"/>
                </a:lnTo>
                <a:lnTo>
                  <a:pt x="5286042" y="1389594"/>
                </a:lnTo>
                <a:lnTo>
                  <a:pt x="5229468" y="1368639"/>
                </a:lnTo>
                <a:lnTo>
                  <a:pt x="5172615" y="1344723"/>
                </a:lnTo>
                <a:lnTo>
                  <a:pt x="5115921" y="1317650"/>
                </a:lnTo>
                <a:lnTo>
                  <a:pt x="5059824" y="1287223"/>
                </a:lnTo>
                <a:lnTo>
                  <a:pt x="5004762" y="1253247"/>
                </a:lnTo>
                <a:lnTo>
                  <a:pt x="4951171" y="1215524"/>
                </a:lnTo>
                <a:lnTo>
                  <a:pt x="4900050" y="1173798"/>
                </a:lnTo>
                <a:lnTo>
                  <a:pt x="4853058" y="1129223"/>
                </a:lnTo>
                <a:lnTo>
                  <a:pt x="4810054" y="1082471"/>
                </a:lnTo>
                <a:lnTo>
                  <a:pt x="4770898" y="1034209"/>
                </a:lnTo>
                <a:lnTo>
                  <a:pt x="4735449" y="985107"/>
                </a:lnTo>
                <a:lnTo>
                  <a:pt x="4703565" y="935835"/>
                </a:lnTo>
                <a:lnTo>
                  <a:pt x="4675108" y="887062"/>
                </a:lnTo>
                <a:lnTo>
                  <a:pt x="4649935" y="839457"/>
                </a:lnTo>
                <a:lnTo>
                  <a:pt x="4627907" y="793689"/>
                </a:lnTo>
                <a:lnTo>
                  <a:pt x="4608882" y="750429"/>
                </a:lnTo>
                <a:lnTo>
                  <a:pt x="4592721" y="710344"/>
                </a:lnTo>
                <a:lnTo>
                  <a:pt x="4579282" y="674105"/>
                </a:lnTo>
                <a:lnTo>
                  <a:pt x="4560010" y="615841"/>
                </a:lnTo>
                <a:lnTo>
                  <a:pt x="4553895" y="595154"/>
                </a:lnTo>
                <a:close/>
              </a:path>
              <a:path w="6499859" h="11308715">
                <a:moveTo>
                  <a:pt x="3432547" y="595154"/>
                </a:moveTo>
                <a:lnTo>
                  <a:pt x="2965807" y="595154"/>
                </a:lnTo>
                <a:lnTo>
                  <a:pt x="2965807" y="2943544"/>
                </a:lnTo>
                <a:lnTo>
                  <a:pt x="3040189" y="2912696"/>
                </a:lnTo>
                <a:lnTo>
                  <a:pt x="3085275" y="2889923"/>
                </a:lnTo>
                <a:lnTo>
                  <a:pt x="3134797" y="2861670"/>
                </a:lnTo>
                <a:lnTo>
                  <a:pt x="3188134" y="2827503"/>
                </a:lnTo>
                <a:lnTo>
                  <a:pt x="3244668" y="2786986"/>
                </a:lnTo>
                <a:lnTo>
                  <a:pt x="3307581" y="2731757"/>
                </a:lnTo>
                <a:lnTo>
                  <a:pt x="3354605" y="2675768"/>
                </a:lnTo>
                <a:lnTo>
                  <a:pt x="3388051" y="2621521"/>
                </a:lnTo>
                <a:lnTo>
                  <a:pt x="3410232" y="2571521"/>
                </a:lnTo>
                <a:lnTo>
                  <a:pt x="3423460" y="2528273"/>
                </a:lnTo>
                <a:lnTo>
                  <a:pt x="3432305" y="2472050"/>
                </a:lnTo>
                <a:lnTo>
                  <a:pt x="3432547" y="2464083"/>
                </a:lnTo>
                <a:lnTo>
                  <a:pt x="3432547" y="595154"/>
                </a:lnTo>
                <a:close/>
              </a:path>
              <a:path w="6499859" h="11308715">
                <a:moveTo>
                  <a:pt x="1807267" y="595154"/>
                </a:moveTo>
                <a:lnTo>
                  <a:pt x="752451" y="595154"/>
                </a:lnTo>
                <a:lnTo>
                  <a:pt x="699615" y="1356427"/>
                </a:lnTo>
                <a:lnTo>
                  <a:pt x="741268" y="1354004"/>
                </a:lnTo>
                <a:lnTo>
                  <a:pt x="808736" y="1347724"/>
                </a:lnTo>
                <a:lnTo>
                  <a:pt x="850517" y="1342500"/>
                </a:lnTo>
                <a:lnTo>
                  <a:pt x="896790" y="1335545"/>
                </a:lnTo>
                <a:lnTo>
                  <a:pt x="946903" y="1326606"/>
                </a:lnTo>
                <a:lnTo>
                  <a:pt x="1000201" y="1315427"/>
                </a:lnTo>
                <a:lnTo>
                  <a:pt x="1056031" y="1301753"/>
                </a:lnTo>
                <a:lnTo>
                  <a:pt x="1113740" y="1285328"/>
                </a:lnTo>
                <a:lnTo>
                  <a:pt x="1172674" y="1265898"/>
                </a:lnTo>
                <a:lnTo>
                  <a:pt x="1232178" y="1243208"/>
                </a:lnTo>
                <a:lnTo>
                  <a:pt x="1291601" y="1217002"/>
                </a:lnTo>
                <a:lnTo>
                  <a:pt x="1350287" y="1187025"/>
                </a:lnTo>
                <a:lnTo>
                  <a:pt x="1407584" y="1153022"/>
                </a:lnTo>
                <a:lnTo>
                  <a:pt x="1462837" y="1114738"/>
                </a:lnTo>
                <a:lnTo>
                  <a:pt x="1509324" y="1076999"/>
                </a:lnTo>
                <a:lnTo>
                  <a:pt x="1552039" y="1036479"/>
                </a:lnTo>
                <a:lnTo>
                  <a:pt x="1591103" y="993834"/>
                </a:lnTo>
                <a:lnTo>
                  <a:pt x="1626636" y="949721"/>
                </a:lnTo>
                <a:lnTo>
                  <a:pt x="1658757" y="904800"/>
                </a:lnTo>
                <a:lnTo>
                  <a:pt x="1687585" y="859725"/>
                </a:lnTo>
                <a:lnTo>
                  <a:pt x="1713242" y="815156"/>
                </a:lnTo>
                <a:lnTo>
                  <a:pt x="1735846" y="771749"/>
                </a:lnTo>
                <a:lnTo>
                  <a:pt x="1755517" y="730161"/>
                </a:lnTo>
                <a:lnTo>
                  <a:pt x="1772374" y="691051"/>
                </a:lnTo>
                <a:lnTo>
                  <a:pt x="1786539" y="655074"/>
                </a:lnTo>
                <a:lnTo>
                  <a:pt x="1807267" y="595154"/>
                </a:lnTo>
                <a:close/>
              </a:path>
              <a:path w="6499859" h="11308715">
                <a:moveTo>
                  <a:pt x="5721242" y="595154"/>
                </a:moveTo>
                <a:lnTo>
                  <a:pt x="4685011" y="595154"/>
                </a:lnTo>
                <a:lnTo>
                  <a:pt x="4694150" y="622890"/>
                </a:lnTo>
                <a:lnTo>
                  <a:pt x="4719891" y="691051"/>
                </a:lnTo>
                <a:lnTo>
                  <a:pt x="4736713" y="730161"/>
                </a:lnTo>
                <a:lnTo>
                  <a:pt x="4756317" y="771749"/>
                </a:lnTo>
                <a:lnTo>
                  <a:pt x="4778813" y="815156"/>
                </a:lnTo>
                <a:lnTo>
                  <a:pt x="4804311" y="859725"/>
                </a:lnTo>
                <a:lnTo>
                  <a:pt x="4832921" y="904800"/>
                </a:lnTo>
                <a:lnTo>
                  <a:pt x="4864753" y="949721"/>
                </a:lnTo>
                <a:lnTo>
                  <a:pt x="4899918" y="993834"/>
                </a:lnTo>
                <a:lnTo>
                  <a:pt x="4938525" y="1036479"/>
                </a:lnTo>
                <a:lnTo>
                  <a:pt x="4980686" y="1076999"/>
                </a:lnTo>
                <a:lnTo>
                  <a:pt x="5026509" y="1114738"/>
                </a:lnTo>
                <a:lnTo>
                  <a:pt x="5078122" y="1150924"/>
                </a:lnTo>
                <a:lnTo>
                  <a:pt x="5131619" y="1183301"/>
                </a:lnTo>
                <a:lnTo>
                  <a:pt x="5186459" y="1212083"/>
                </a:lnTo>
                <a:lnTo>
                  <a:pt x="5242101" y="1237484"/>
                </a:lnTo>
                <a:lnTo>
                  <a:pt x="5298001" y="1259718"/>
                </a:lnTo>
                <a:lnTo>
                  <a:pt x="5353619" y="1278999"/>
                </a:lnTo>
                <a:lnTo>
                  <a:pt x="5408413" y="1295541"/>
                </a:lnTo>
                <a:lnTo>
                  <a:pt x="5461840" y="1309556"/>
                </a:lnTo>
                <a:lnTo>
                  <a:pt x="5513359" y="1321261"/>
                </a:lnTo>
                <a:lnTo>
                  <a:pt x="5562429" y="1330867"/>
                </a:lnTo>
                <a:lnTo>
                  <a:pt x="5608507" y="1338590"/>
                </a:lnTo>
                <a:lnTo>
                  <a:pt x="5651052" y="1344642"/>
                </a:lnTo>
                <a:lnTo>
                  <a:pt x="5689522" y="1349238"/>
                </a:lnTo>
                <a:lnTo>
                  <a:pt x="5752068" y="1354917"/>
                </a:lnTo>
                <a:lnTo>
                  <a:pt x="5775062" y="1356427"/>
                </a:lnTo>
                <a:lnTo>
                  <a:pt x="5721242" y="595154"/>
                </a:lnTo>
                <a:close/>
              </a:path>
            </a:pathLst>
          </a:custGeom>
          <a:solidFill>
            <a:srgbClr val="147ABE">
              <a:alpha val="65000"/>
            </a:srgbClr>
          </a:solidFill>
        </p:spPr>
        <p:txBody>
          <a:bodyPr wrap="square" lIns="0" tIns="0" rIns="0" bIns="0" rtlCol="0"/>
          <a:lstStyle/>
          <a:p>
            <a:endParaRPr sz="1092"/>
          </a:p>
        </p:txBody>
      </p:sp>
      <p:sp>
        <p:nvSpPr>
          <p:cNvPr id="7" name="object 7"/>
          <p:cNvSpPr txBox="1"/>
          <p:nvPr/>
        </p:nvSpPr>
        <p:spPr>
          <a:xfrm>
            <a:off x="578501" y="598175"/>
            <a:ext cx="6712947" cy="3097977"/>
          </a:xfrm>
          <a:prstGeom prst="rect">
            <a:avLst/>
          </a:prstGeom>
        </p:spPr>
        <p:txBody>
          <a:bodyPr vert="horz" wrap="square" lIns="0" tIns="7316" rIns="0" bIns="0" rtlCol="0">
            <a:spAutoFit/>
          </a:bodyPr>
          <a:lstStyle/>
          <a:p>
            <a:pPr marL="7701">
              <a:lnSpc>
                <a:spcPts val="4800"/>
              </a:lnSpc>
              <a:spcBef>
                <a:spcPts val="58"/>
              </a:spcBef>
            </a:pPr>
            <a:r>
              <a:rPr lang="fr-CA" sz="4002" b="1" dirty="0">
                <a:cs typeface="Arial" panose="020B0604020202020204" pitchFamily="34" charset="0"/>
              </a:rPr>
              <a:t>QUESTION 19</a:t>
            </a:r>
          </a:p>
          <a:p>
            <a:pPr marL="7701">
              <a:lnSpc>
                <a:spcPts val="4800"/>
              </a:lnSpc>
              <a:spcBef>
                <a:spcPts val="58"/>
              </a:spcBef>
            </a:pPr>
            <a:r>
              <a:rPr lang="fr-CA" sz="4002" dirty="0">
                <a:cs typeface="Arial" panose="020B0604020202020204" pitchFamily="34" charset="0"/>
              </a:rPr>
              <a:t>Complétez la phrase suivante: « L’équivalent d’une benne de vêtements est jeté dans le monde chaque…</a:t>
            </a:r>
            <a:endParaRPr sz="4002" dirty="0">
              <a:cs typeface="Arial" panose="020B0604020202020204" pitchFamily="34" charset="0"/>
            </a:endParaRPr>
          </a:p>
        </p:txBody>
      </p:sp>
      <p:sp>
        <p:nvSpPr>
          <p:cNvPr id="9" name="object 9"/>
          <p:cNvSpPr txBox="1"/>
          <p:nvPr/>
        </p:nvSpPr>
        <p:spPr>
          <a:xfrm>
            <a:off x="782109" y="4057429"/>
            <a:ext cx="4782117" cy="1879695"/>
          </a:xfrm>
          <a:prstGeom prst="rect">
            <a:avLst/>
          </a:prstGeom>
        </p:spPr>
        <p:txBody>
          <a:bodyPr vert="horz" wrap="square" lIns="0" tIns="7316" rIns="0" bIns="0" rtlCol="0">
            <a:spAutoFit/>
          </a:bodyPr>
          <a:lstStyle/>
          <a:p>
            <a:pPr marL="7701" indent="-693115">
              <a:lnSpc>
                <a:spcPts val="4800"/>
              </a:lnSpc>
              <a:spcBef>
                <a:spcPts val="58"/>
              </a:spcBef>
              <a:buFont typeface="+mj-lt"/>
              <a:buAutoNum type="alphaLcParenR"/>
              <a:tabLst>
                <a:tab pos="692730" algn="l"/>
                <a:tab pos="693115" algn="l"/>
              </a:tabLst>
            </a:pPr>
            <a:r>
              <a:rPr lang="fr-CA" sz="4002" b="1" dirty="0">
                <a:cs typeface="Arial" panose="020B0604020202020204" pitchFamily="34" charset="0"/>
              </a:rPr>
              <a:t>Heure » </a:t>
            </a:r>
          </a:p>
          <a:p>
            <a:pPr marL="7701" indent="-693115">
              <a:lnSpc>
                <a:spcPts val="4800"/>
              </a:lnSpc>
              <a:spcBef>
                <a:spcPts val="58"/>
              </a:spcBef>
              <a:buFont typeface="+mj-lt"/>
              <a:buAutoNum type="alphaLcParenR"/>
              <a:tabLst>
                <a:tab pos="692730" algn="l"/>
                <a:tab pos="693115" algn="l"/>
              </a:tabLst>
            </a:pPr>
            <a:r>
              <a:rPr lang="fr-CA" sz="4002" b="1" dirty="0">
                <a:cs typeface="Arial" panose="020B0604020202020204" pitchFamily="34" charset="0"/>
              </a:rPr>
              <a:t>Minute » </a:t>
            </a:r>
          </a:p>
          <a:p>
            <a:pPr marL="7701" indent="-693115">
              <a:lnSpc>
                <a:spcPts val="4800"/>
              </a:lnSpc>
              <a:spcBef>
                <a:spcPts val="58"/>
              </a:spcBef>
              <a:buFont typeface="+mj-lt"/>
              <a:buAutoNum type="alphaLcParenR"/>
              <a:tabLst>
                <a:tab pos="692730" algn="l"/>
                <a:tab pos="693115" algn="l"/>
              </a:tabLst>
            </a:pPr>
            <a:r>
              <a:rPr lang="fr-CA" sz="4002" b="1" dirty="0">
                <a:solidFill>
                  <a:srgbClr val="00B050"/>
                </a:solidFill>
                <a:cs typeface="Arial" panose="020B0604020202020204" pitchFamily="34" charset="0"/>
              </a:rPr>
              <a:t>Seconde » </a:t>
            </a:r>
          </a:p>
        </p:txBody>
      </p:sp>
      <p:pic>
        <p:nvPicPr>
          <p:cNvPr id="6" name="Image 5" descr="Une image contenant peinture, dessin, croquis, art&#10;&#10;Description générée automatiquement">
            <a:extLst>
              <a:ext uri="{FF2B5EF4-FFF2-40B4-BE49-F238E27FC236}">
                <a16:creationId xmlns:a16="http://schemas.microsoft.com/office/drawing/2014/main" id="{8481FA1A-45F9-60FB-881F-681A46E1A36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151563" y="3763646"/>
            <a:ext cx="3271381" cy="2453536"/>
          </a:xfrm>
          <a:prstGeom prst="rect">
            <a:avLst/>
          </a:prstGeom>
        </p:spPr>
      </p:pic>
      <p:sp>
        <p:nvSpPr>
          <p:cNvPr id="4" name="ZoneTexte 3">
            <a:extLst>
              <a:ext uri="{FF2B5EF4-FFF2-40B4-BE49-F238E27FC236}">
                <a16:creationId xmlns:a16="http://schemas.microsoft.com/office/drawing/2014/main" id="{B082CE33-B05B-EBB6-4AAA-2515FD2BB558}"/>
              </a:ext>
            </a:extLst>
          </p:cNvPr>
          <p:cNvSpPr txBox="1"/>
          <p:nvPr/>
        </p:nvSpPr>
        <p:spPr>
          <a:xfrm>
            <a:off x="4723884" y="6342992"/>
            <a:ext cx="2126738" cy="204351"/>
          </a:xfrm>
          <a:prstGeom prst="rect">
            <a:avLst/>
          </a:prstGeom>
          <a:noFill/>
        </p:spPr>
        <p:txBody>
          <a:bodyPr wrap="square" rtlCol="0">
            <a:spAutoFit/>
          </a:bodyPr>
          <a:lstStyle/>
          <a:p>
            <a:pPr algn="ctr"/>
            <a:r>
              <a:rPr lang="fr-CA" sz="728" dirty="0"/>
              <a:t>Source image : Nelson </a:t>
            </a:r>
            <a:r>
              <a:rPr lang="fr-CA" sz="728" dirty="0" err="1"/>
              <a:t>Elbet</a:t>
            </a:r>
            <a:endParaRPr lang="fr-CA" sz="728" dirty="0"/>
          </a:p>
        </p:txBody>
      </p:sp>
    </p:spTree>
    <p:extLst>
      <p:ext uri="{BB962C8B-B14F-4D97-AF65-F5344CB8AC3E}">
        <p14:creationId xmlns:p14="http://schemas.microsoft.com/office/powerpoint/2010/main" val="5967570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966" y="0"/>
            <a:ext cx="7692494" cy="6857615"/>
          </a:xfrm>
          <a:custGeom>
            <a:avLst/>
            <a:gdLst/>
            <a:ahLst/>
            <a:cxnLst/>
            <a:rect l="l" t="t" r="r" b="b"/>
            <a:pathLst>
              <a:path w="8953500" h="11308715">
                <a:moveTo>
                  <a:pt x="0" y="11308556"/>
                </a:moveTo>
                <a:lnTo>
                  <a:pt x="8952937" y="11308556"/>
                </a:lnTo>
                <a:lnTo>
                  <a:pt x="8952937" y="0"/>
                </a:lnTo>
                <a:lnTo>
                  <a:pt x="0" y="0"/>
                </a:lnTo>
                <a:lnTo>
                  <a:pt x="0" y="11308556"/>
                </a:lnTo>
                <a:close/>
              </a:path>
            </a:pathLst>
          </a:custGeom>
          <a:solidFill>
            <a:srgbClr val="B7DEE8">
              <a:alpha val="32778"/>
            </a:srgbClr>
          </a:solidFill>
        </p:spPr>
        <p:txBody>
          <a:bodyPr wrap="square" lIns="0" tIns="0" rIns="0" bIns="0" rtlCol="0"/>
          <a:lstStyle/>
          <a:p>
            <a:endParaRPr sz="1092"/>
          </a:p>
        </p:txBody>
      </p:sp>
      <p:sp>
        <p:nvSpPr>
          <p:cNvPr id="3" name="object 3"/>
          <p:cNvSpPr/>
          <p:nvPr/>
        </p:nvSpPr>
        <p:spPr>
          <a:xfrm>
            <a:off x="10182528" y="0"/>
            <a:ext cx="1435521" cy="6857615"/>
          </a:xfrm>
          <a:custGeom>
            <a:avLst/>
            <a:gdLst/>
            <a:ahLst/>
            <a:cxnLst/>
            <a:rect l="l" t="t" r="r" b="b"/>
            <a:pathLst>
              <a:path w="2367280" h="11308715">
                <a:moveTo>
                  <a:pt x="0" y="11308556"/>
                </a:moveTo>
                <a:lnTo>
                  <a:pt x="2366909" y="11308556"/>
                </a:lnTo>
                <a:lnTo>
                  <a:pt x="2366909" y="0"/>
                </a:lnTo>
                <a:lnTo>
                  <a:pt x="0" y="0"/>
                </a:lnTo>
                <a:lnTo>
                  <a:pt x="0" y="11308556"/>
                </a:lnTo>
                <a:close/>
              </a:path>
            </a:pathLst>
          </a:custGeom>
          <a:solidFill>
            <a:srgbClr val="B7DEE8"/>
          </a:solidFill>
        </p:spPr>
        <p:txBody>
          <a:bodyPr wrap="square" lIns="0" tIns="0" rIns="0" bIns="0" rtlCol="0"/>
          <a:lstStyle/>
          <a:p>
            <a:endParaRPr sz="1092"/>
          </a:p>
        </p:txBody>
      </p:sp>
      <p:sp>
        <p:nvSpPr>
          <p:cNvPr id="5" name="object 5"/>
          <p:cNvSpPr/>
          <p:nvPr/>
        </p:nvSpPr>
        <p:spPr>
          <a:xfrm>
            <a:off x="7676528" y="385"/>
            <a:ext cx="3941521" cy="6857615"/>
          </a:xfrm>
          <a:custGeom>
            <a:avLst/>
            <a:gdLst/>
            <a:ahLst/>
            <a:cxnLst/>
            <a:rect l="l" t="t" r="r" b="b"/>
            <a:pathLst>
              <a:path w="6499859" h="11308715">
                <a:moveTo>
                  <a:pt x="2837623" y="0"/>
                </a:moveTo>
                <a:lnTo>
                  <a:pt x="792348" y="0"/>
                </a:lnTo>
                <a:lnTo>
                  <a:pt x="786690" y="72647"/>
                </a:lnTo>
                <a:lnTo>
                  <a:pt x="762230" y="479692"/>
                </a:lnTo>
                <a:lnTo>
                  <a:pt x="2837623" y="479692"/>
                </a:lnTo>
                <a:lnTo>
                  <a:pt x="2837623" y="0"/>
                </a:lnTo>
                <a:close/>
              </a:path>
              <a:path w="6499859" h="11308715">
                <a:moveTo>
                  <a:pt x="5679214" y="0"/>
                </a:moveTo>
                <a:lnTo>
                  <a:pt x="2962865" y="0"/>
                </a:lnTo>
                <a:lnTo>
                  <a:pt x="2962865" y="479692"/>
                </a:lnTo>
                <a:lnTo>
                  <a:pt x="5712436" y="479692"/>
                </a:lnTo>
                <a:lnTo>
                  <a:pt x="5701931" y="329005"/>
                </a:lnTo>
                <a:lnTo>
                  <a:pt x="3213360" y="329005"/>
                </a:lnTo>
                <a:lnTo>
                  <a:pt x="3179941" y="321850"/>
                </a:lnTo>
                <a:lnTo>
                  <a:pt x="3152206" y="302586"/>
                </a:lnTo>
                <a:lnTo>
                  <a:pt x="3133277" y="274517"/>
                </a:lnTo>
                <a:lnTo>
                  <a:pt x="3126274" y="240945"/>
                </a:lnTo>
                <a:lnTo>
                  <a:pt x="3133275" y="207521"/>
                </a:lnTo>
                <a:lnTo>
                  <a:pt x="3152202" y="179787"/>
                </a:lnTo>
                <a:lnTo>
                  <a:pt x="3179936" y="160860"/>
                </a:lnTo>
                <a:lnTo>
                  <a:pt x="3213360" y="153859"/>
                </a:lnTo>
                <a:lnTo>
                  <a:pt x="5689721" y="153859"/>
                </a:lnTo>
                <a:lnTo>
                  <a:pt x="5684060" y="72647"/>
                </a:lnTo>
                <a:lnTo>
                  <a:pt x="5679214" y="0"/>
                </a:lnTo>
                <a:close/>
              </a:path>
              <a:path w="6499859" h="11308715">
                <a:moveTo>
                  <a:pt x="5689721" y="153859"/>
                </a:moveTo>
                <a:lnTo>
                  <a:pt x="3213360" y="153859"/>
                </a:lnTo>
                <a:lnTo>
                  <a:pt x="3246937" y="160860"/>
                </a:lnTo>
                <a:lnTo>
                  <a:pt x="3275010" y="179787"/>
                </a:lnTo>
                <a:lnTo>
                  <a:pt x="3294275" y="207521"/>
                </a:lnTo>
                <a:lnTo>
                  <a:pt x="3301431" y="240945"/>
                </a:lnTo>
                <a:lnTo>
                  <a:pt x="3294275" y="274517"/>
                </a:lnTo>
                <a:lnTo>
                  <a:pt x="3275010" y="302586"/>
                </a:lnTo>
                <a:lnTo>
                  <a:pt x="3246937" y="321850"/>
                </a:lnTo>
                <a:lnTo>
                  <a:pt x="3213360" y="329005"/>
                </a:lnTo>
                <a:lnTo>
                  <a:pt x="5701931" y="329005"/>
                </a:lnTo>
                <a:lnTo>
                  <a:pt x="5689721" y="153859"/>
                </a:lnTo>
                <a:close/>
              </a:path>
              <a:path w="6499859" h="11308715">
                <a:moveTo>
                  <a:pt x="2840555" y="595154"/>
                </a:moveTo>
                <a:lnTo>
                  <a:pt x="1942299" y="595154"/>
                </a:lnTo>
                <a:lnTo>
                  <a:pt x="1936186" y="616384"/>
                </a:lnTo>
                <a:lnTo>
                  <a:pt x="1927772" y="643318"/>
                </a:lnTo>
                <a:lnTo>
                  <a:pt x="1903476" y="711686"/>
                </a:lnTo>
                <a:lnTo>
                  <a:pt x="1887315" y="751815"/>
                </a:lnTo>
                <a:lnTo>
                  <a:pt x="1868290" y="795037"/>
                </a:lnTo>
                <a:lnTo>
                  <a:pt x="1846261" y="840700"/>
                </a:lnTo>
                <a:lnTo>
                  <a:pt x="1821088" y="888149"/>
                </a:lnTo>
                <a:lnTo>
                  <a:pt x="1792630" y="936734"/>
                </a:lnTo>
                <a:lnTo>
                  <a:pt x="1760746" y="985801"/>
                </a:lnTo>
                <a:lnTo>
                  <a:pt x="1725297" y="1034697"/>
                </a:lnTo>
                <a:lnTo>
                  <a:pt x="1686142" y="1082770"/>
                </a:lnTo>
                <a:lnTo>
                  <a:pt x="1643140" y="1129368"/>
                </a:lnTo>
                <a:lnTo>
                  <a:pt x="1596151" y="1173836"/>
                </a:lnTo>
                <a:lnTo>
                  <a:pt x="1545034" y="1215524"/>
                </a:lnTo>
                <a:lnTo>
                  <a:pt x="1487077" y="1256067"/>
                </a:lnTo>
                <a:lnTo>
                  <a:pt x="1427355" y="1292274"/>
                </a:lnTo>
                <a:lnTo>
                  <a:pt x="1366436" y="1324390"/>
                </a:lnTo>
                <a:lnTo>
                  <a:pt x="1304890" y="1352660"/>
                </a:lnTo>
                <a:lnTo>
                  <a:pt x="1243284" y="1377328"/>
                </a:lnTo>
                <a:lnTo>
                  <a:pt x="1182187" y="1398640"/>
                </a:lnTo>
                <a:lnTo>
                  <a:pt x="1122168" y="1416840"/>
                </a:lnTo>
                <a:lnTo>
                  <a:pt x="1063796" y="1432172"/>
                </a:lnTo>
                <a:lnTo>
                  <a:pt x="1007638" y="1444883"/>
                </a:lnTo>
                <a:lnTo>
                  <a:pt x="954263" y="1455216"/>
                </a:lnTo>
                <a:lnTo>
                  <a:pt x="904241" y="1463417"/>
                </a:lnTo>
                <a:lnTo>
                  <a:pt x="858139" y="1469729"/>
                </a:lnTo>
                <a:lnTo>
                  <a:pt x="816526" y="1474399"/>
                </a:lnTo>
                <a:lnTo>
                  <a:pt x="749042" y="1479790"/>
                </a:lnTo>
                <a:lnTo>
                  <a:pt x="706337" y="1481546"/>
                </a:lnTo>
                <a:lnTo>
                  <a:pt x="695698" y="1481674"/>
                </a:lnTo>
                <a:lnTo>
                  <a:pt x="627198" y="2489523"/>
                </a:lnTo>
                <a:lnTo>
                  <a:pt x="0" y="11308556"/>
                </a:lnTo>
                <a:lnTo>
                  <a:pt x="2031352" y="11308556"/>
                </a:lnTo>
                <a:lnTo>
                  <a:pt x="3132148" y="3885834"/>
                </a:lnTo>
                <a:lnTo>
                  <a:pt x="5956483" y="3885834"/>
                </a:lnTo>
                <a:lnTo>
                  <a:pt x="5899192" y="3103039"/>
                </a:lnTo>
                <a:lnTo>
                  <a:pt x="2840555" y="3103039"/>
                </a:lnTo>
                <a:lnTo>
                  <a:pt x="2840555" y="595154"/>
                </a:lnTo>
                <a:close/>
              </a:path>
              <a:path w="6499859" h="11308715">
                <a:moveTo>
                  <a:pt x="5956483" y="3885834"/>
                </a:moveTo>
                <a:lnTo>
                  <a:pt x="3132148" y="3885834"/>
                </a:lnTo>
                <a:lnTo>
                  <a:pt x="4412164" y="11308556"/>
                </a:lnTo>
                <a:lnTo>
                  <a:pt x="6499734" y="11308556"/>
                </a:lnTo>
                <a:lnTo>
                  <a:pt x="5956483" y="3885834"/>
                </a:lnTo>
                <a:close/>
              </a:path>
              <a:path w="6499859" h="11308715">
                <a:moveTo>
                  <a:pt x="4553895" y="595154"/>
                </a:moveTo>
                <a:lnTo>
                  <a:pt x="3560732" y="595154"/>
                </a:lnTo>
                <a:lnTo>
                  <a:pt x="3560628" y="2469084"/>
                </a:lnTo>
                <a:lnTo>
                  <a:pt x="3559572" y="2486936"/>
                </a:lnTo>
                <a:lnTo>
                  <a:pt x="3550136" y="2547368"/>
                </a:lnTo>
                <a:lnTo>
                  <a:pt x="3539523" y="2587439"/>
                </a:lnTo>
                <a:lnTo>
                  <a:pt x="3523490" y="2632406"/>
                </a:lnTo>
                <a:lnTo>
                  <a:pt x="3500921" y="2681016"/>
                </a:lnTo>
                <a:lnTo>
                  <a:pt x="3470699" y="2732014"/>
                </a:lnTo>
                <a:lnTo>
                  <a:pt x="3431708" y="2784146"/>
                </a:lnTo>
                <a:lnTo>
                  <a:pt x="3382830" y="2836157"/>
                </a:lnTo>
                <a:lnTo>
                  <a:pt x="3322948" y="2886792"/>
                </a:lnTo>
                <a:lnTo>
                  <a:pt x="3248895" y="2939026"/>
                </a:lnTo>
                <a:lnTo>
                  <a:pt x="3179749" y="2981569"/>
                </a:lnTo>
                <a:lnTo>
                  <a:pt x="3116460" y="3015402"/>
                </a:lnTo>
                <a:lnTo>
                  <a:pt x="3059980" y="3041504"/>
                </a:lnTo>
                <a:lnTo>
                  <a:pt x="3011257" y="3060854"/>
                </a:lnTo>
                <a:lnTo>
                  <a:pt x="2971244" y="3074431"/>
                </a:lnTo>
                <a:lnTo>
                  <a:pt x="2912961" y="3090319"/>
                </a:lnTo>
                <a:lnTo>
                  <a:pt x="2840555" y="3103039"/>
                </a:lnTo>
                <a:lnTo>
                  <a:pt x="5899192" y="3103039"/>
                </a:lnTo>
                <a:lnTo>
                  <a:pt x="5846484" y="2382867"/>
                </a:lnTo>
                <a:lnTo>
                  <a:pt x="5783868" y="1481674"/>
                </a:lnTo>
                <a:lnTo>
                  <a:pt x="5764779" y="1480916"/>
                </a:lnTo>
                <a:lnTo>
                  <a:pt x="5710446" y="1477398"/>
                </a:lnTo>
                <a:lnTo>
                  <a:pt x="5637489" y="1469897"/>
                </a:lnTo>
                <a:lnTo>
                  <a:pt x="5595122" y="1464163"/>
                </a:lnTo>
                <a:lnTo>
                  <a:pt x="5549412" y="1456843"/>
                </a:lnTo>
                <a:lnTo>
                  <a:pt x="5500797" y="1447742"/>
                </a:lnTo>
                <a:lnTo>
                  <a:pt x="5449715" y="1436663"/>
                </a:lnTo>
                <a:lnTo>
                  <a:pt x="5396603" y="1423410"/>
                </a:lnTo>
                <a:lnTo>
                  <a:pt x="5341899" y="1407786"/>
                </a:lnTo>
                <a:lnTo>
                  <a:pt x="5286042" y="1389594"/>
                </a:lnTo>
                <a:lnTo>
                  <a:pt x="5229468" y="1368639"/>
                </a:lnTo>
                <a:lnTo>
                  <a:pt x="5172615" y="1344723"/>
                </a:lnTo>
                <a:lnTo>
                  <a:pt x="5115921" y="1317650"/>
                </a:lnTo>
                <a:lnTo>
                  <a:pt x="5059824" y="1287223"/>
                </a:lnTo>
                <a:lnTo>
                  <a:pt x="5004762" y="1253247"/>
                </a:lnTo>
                <a:lnTo>
                  <a:pt x="4951171" y="1215524"/>
                </a:lnTo>
                <a:lnTo>
                  <a:pt x="4900050" y="1173798"/>
                </a:lnTo>
                <a:lnTo>
                  <a:pt x="4853058" y="1129223"/>
                </a:lnTo>
                <a:lnTo>
                  <a:pt x="4810054" y="1082471"/>
                </a:lnTo>
                <a:lnTo>
                  <a:pt x="4770898" y="1034209"/>
                </a:lnTo>
                <a:lnTo>
                  <a:pt x="4735449" y="985107"/>
                </a:lnTo>
                <a:lnTo>
                  <a:pt x="4703565" y="935835"/>
                </a:lnTo>
                <a:lnTo>
                  <a:pt x="4675108" y="887062"/>
                </a:lnTo>
                <a:lnTo>
                  <a:pt x="4649935" y="839457"/>
                </a:lnTo>
                <a:lnTo>
                  <a:pt x="4627907" y="793689"/>
                </a:lnTo>
                <a:lnTo>
                  <a:pt x="4608882" y="750429"/>
                </a:lnTo>
                <a:lnTo>
                  <a:pt x="4592721" y="710344"/>
                </a:lnTo>
                <a:lnTo>
                  <a:pt x="4579282" y="674105"/>
                </a:lnTo>
                <a:lnTo>
                  <a:pt x="4560010" y="615841"/>
                </a:lnTo>
                <a:lnTo>
                  <a:pt x="4553895" y="595154"/>
                </a:lnTo>
                <a:close/>
              </a:path>
              <a:path w="6499859" h="11308715">
                <a:moveTo>
                  <a:pt x="3432547" y="595154"/>
                </a:moveTo>
                <a:lnTo>
                  <a:pt x="2965807" y="595154"/>
                </a:lnTo>
                <a:lnTo>
                  <a:pt x="2965807" y="2943544"/>
                </a:lnTo>
                <a:lnTo>
                  <a:pt x="3040189" y="2912696"/>
                </a:lnTo>
                <a:lnTo>
                  <a:pt x="3085275" y="2889923"/>
                </a:lnTo>
                <a:lnTo>
                  <a:pt x="3134797" y="2861670"/>
                </a:lnTo>
                <a:lnTo>
                  <a:pt x="3188134" y="2827503"/>
                </a:lnTo>
                <a:lnTo>
                  <a:pt x="3244668" y="2786986"/>
                </a:lnTo>
                <a:lnTo>
                  <a:pt x="3307581" y="2731757"/>
                </a:lnTo>
                <a:lnTo>
                  <a:pt x="3354605" y="2675768"/>
                </a:lnTo>
                <a:lnTo>
                  <a:pt x="3388051" y="2621521"/>
                </a:lnTo>
                <a:lnTo>
                  <a:pt x="3410232" y="2571521"/>
                </a:lnTo>
                <a:lnTo>
                  <a:pt x="3423460" y="2528273"/>
                </a:lnTo>
                <a:lnTo>
                  <a:pt x="3432305" y="2472050"/>
                </a:lnTo>
                <a:lnTo>
                  <a:pt x="3432547" y="2464083"/>
                </a:lnTo>
                <a:lnTo>
                  <a:pt x="3432547" y="595154"/>
                </a:lnTo>
                <a:close/>
              </a:path>
              <a:path w="6499859" h="11308715">
                <a:moveTo>
                  <a:pt x="1807267" y="595154"/>
                </a:moveTo>
                <a:lnTo>
                  <a:pt x="752451" y="595154"/>
                </a:lnTo>
                <a:lnTo>
                  <a:pt x="699615" y="1356427"/>
                </a:lnTo>
                <a:lnTo>
                  <a:pt x="741268" y="1354004"/>
                </a:lnTo>
                <a:lnTo>
                  <a:pt x="808736" y="1347724"/>
                </a:lnTo>
                <a:lnTo>
                  <a:pt x="850517" y="1342500"/>
                </a:lnTo>
                <a:lnTo>
                  <a:pt x="896790" y="1335545"/>
                </a:lnTo>
                <a:lnTo>
                  <a:pt x="946903" y="1326606"/>
                </a:lnTo>
                <a:lnTo>
                  <a:pt x="1000201" y="1315427"/>
                </a:lnTo>
                <a:lnTo>
                  <a:pt x="1056031" y="1301753"/>
                </a:lnTo>
                <a:lnTo>
                  <a:pt x="1113740" y="1285328"/>
                </a:lnTo>
                <a:lnTo>
                  <a:pt x="1172674" y="1265898"/>
                </a:lnTo>
                <a:lnTo>
                  <a:pt x="1232178" y="1243208"/>
                </a:lnTo>
                <a:lnTo>
                  <a:pt x="1291601" y="1217002"/>
                </a:lnTo>
                <a:lnTo>
                  <a:pt x="1350287" y="1187025"/>
                </a:lnTo>
                <a:lnTo>
                  <a:pt x="1407584" y="1153022"/>
                </a:lnTo>
                <a:lnTo>
                  <a:pt x="1462837" y="1114738"/>
                </a:lnTo>
                <a:lnTo>
                  <a:pt x="1509324" y="1076999"/>
                </a:lnTo>
                <a:lnTo>
                  <a:pt x="1552039" y="1036479"/>
                </a:lnTo>
                <a:lnTo>
                  <a:pt x="1591103" y="993834"/>
                </a:lnTo>
                <a:lnTo>
                  <a:pt x="1626636" y="949721"/>
                </a:lnTo>
                <a:lnTo>
                  <a:pt x="1658757" y="904800"/>
                </a:lnTo>
                <a:lnTo>
                  <a:pt x="1687585" y="859725"/>
                </a:lnTo>
                <a:lnTo>
                  <a:pt x="1713242" y="815156"/>
                </a:lnTo>
                <a:lnTo>
                  <a:pt x="1735846" y="771749"/>
                </a:lnTo>
                <a:lnTo>
                  <a:pt x="1755517" y="730161"/>
                </a:lnTo>
                <a:lnTo>
                  <a:pt x="1772374" y="691051"/>
                </a:lnTo>
                <a:lnTo>
                  <a:pt x="1786539" y="655074"/>
                </a:lnTo>
                <a:lnTo>
                  <a:pt x="1807267" y="595154"/>
                </a:lnTo>
                <a:close/>
              </a:path>
              <a:path w="6499859" h="11308715">
                <a:moveTo>
                  <a:pt x="5721242" y="595154"/>
                </a:moveTo>
                <a:lnTo>
                  <a:pt x="4685011" y="595154"/>
                </a:lnTo>
                <a:lnTo>
                  <a:pt x="4694150" y="622890"/>
                </a:lnTo>
                <a:lnTo>
                  <a:pt x="4719891" y="691051"/>
                </a:lnTo>
                <a:lnTo>
                  <a:pt x="4736713" y="730161"/>
                </a:lnTo>
                <a:lnTo>
                  <a:pt x="4756317" y="771749"/>
                </a:lnTo>
                <a:lnTo>
                  <a:pt x="4778813" y="815156"/>
                </a:lnTo>
                <a:lnTo>
                  <a:pt x="4804311" y="859725"/>
                </a:lnTo>
                <a:lnTo>
                  <a:pt x="4832921" y="904800"/>
                </a:lnTo>
                <a:lnTo>
                  <a:pt x="4864753" y="949721"/>
                </a:lnTo>
                <a:lnTo>
                  <a:pt x="4899918" y="993834"/>
                </a:lnTo>
                <a:lnTo>
                  <a:pt x="4938525" y="1036479"/>
                </a:lnTo>
                <a:lnTo>
                  <a:pt x="4980686" y="1076999"/>
                </a:lnTo>
                <a:lnTo>
                  <a:pt x="5026509" y="1114738"/>
                </a:lnTo>
                <a:lnTo>
                  <a:pt x="5078122" y="1150924"/>
                </a:lnTo>
                <a:lnTo>
                  <a:pt x="5131619" y="1183301"/>
                </a:lnTo>
                <a:lnTo>
                  <a:pt x="5186459" y="1212083"/>
                </a:lnTo>
                <a:lnTo>
                  <a:pt x="5242101" y="1237484"/>
                </a:lnTo>
                <a:lnTo>
                  <a:pt x="5298001" y="1259718"/>
                </a:lnTo>
                <a:lnTo>
                  <a:pt x="5353619" y="1278999"/>
                </a:lnTo>
                <a:lnTo>
                  <a:pt x="5408413" y="1295541"/>
                </a:lnTo>
                <a:lnTo>
                  <a:pt x="5461840" y="1309556"/>
                </a:lnTo>
                <a:lnTo>
                  <a:pt x="5513359" y="1321261"/>
                </a:lnTo>
                <a:lnTo>
                  <a:pt x="5562429" y="1330867"/>
                </a:lnTo>
                <a:lnTo>
                  <a:pt x="5608507" y="1338590"/>
                </a:lnTo>
                <a:lnTo>
                  <a:pt x="5651052" y="1344642"/>
                </a:lnTo>
                <a:lnTo>
                  <a:pt x="5689522" y="1349238"/>
                </a:lnTo>
                <a:lnTo>
                  <a:pt x="5752068" y="1354917"/>
                </a:lnTo>
                <a:lnTo>
                  <a:pt x="5775062" y="1356427"/>
                </a:lnTo>
                <a:lnTo>
                  <a:pt x="5721242" y="595154"/>
                </a:lnTo>
                <a:close/>
              </a:path>
            </a:pathLst>
          </a:custGeom>
          <a:solidFill>
            <a:srgbClr val="147ABE"/>
          </a:solidFill>
        </p:spPr>
        <p:txBody>
          <a:bodyPr wrap="square" lIns="0" tIns="0" rIns="0" bIns="0" rtlCol="0"/>
          <a:lstStyle/>
          <a:p>
            <a:endParaRPr sz="1092"/>
          </a:p>
        </p:txBody>
      </p:sp>
      <p:sp>
        <p:nvSpPr>
          <p:cNvPr id="7" name="object 7"/>
          <p:cNvSpPr txBox="1"/>
          <p:nvPr/>
        </p:nvSpPr>
        <p:spPr>
          <a:xfrm>
            <a:off x="465541" y="657680"/>
            <a:ext cx="6729481" cy="3085153"/>
          </a:xfrm>
          <a:prstGeom prst="rect">
            <a:avLst/>
          </a:prstGeom>
        </p:spPr>
        <p:txBody>
          <a:bodyPr vert="horz" wrap="square" lIns="0" tIns="7316" rIns="0" bIns="0" rtlCol="0">
            <a:spAutoFit/>
          </a:bodyPr>
          <a:lstStyle/>
          <a:p>
            <a:pPr marL="7701">
              <a:lnSpc>
                <a:spcPts val="4800"/>
              </a:lnSpc>
              <a:spcBef>
                <a:spcPts val="58"/>
              </a:spcBef>
            </a:pPr>
            <a:r>
              <a:rPr lang="fr-CA" sz="4002" b="1" dirty="0">
                <a:cs typeface="Arial" panose="020B0604020202020204" pitchFamily="34" charset="0"/>
              </a:rPr>
              <a:t>QUESTION 20</a:t>
            </a:r>
          </a:p>
          <a:p>
            <a:pPr marL="7701">
              <a:lnSpc>
                <a:spcPts val="4800"/>
              </a:lnSpc>
            </a:pPr>
            <a:r>
              <a:rPr lang="fr-CA" sz="4002" dirty="0">
                <a:cs typeface="Arial" panose="020B0604020202020204" pitchFamily="34" charset="0"/>
              </a:rPr>
              <a:t>Associez les pourcentages de textile reçu par un centre de tri et l’endroit où la matière sera envoyée :</a:t>
            </a:r>
          </a:p>
        </p:txBody>
      </p:sp>
      <p:sp>
        <p:nvSpPr>
          <p:cNvPr id="9" name="object 9"/>
          <p:cNvSpPr txBox="1"/>
          <p:nvPr/>
        </p:nvSpPr>
        <p:spPr>
          <a:xfrm>
            <a:off x="458221" y="4058851"/>
            <a:ext cx="2217972" cy="1807817"/>
          </a:xfrm>
          <a:prstGeom prst="rect">
            <a:avLst/>
          </a:prstGeom>
        </p:spPr>
        <p:txBody>
          <a:bodyPr vert="horz" wrap="square" lIns="0" tIns="7316" rIns="0" bIns="0" rtlCol="0">
            <a:spAutoFit/>
          </a:bodyPr>
          <a:lstStyle/>
          <a:p>
            <a:pPr marL="7701" indent="-693115">
              <a:lnSpc>
                <a:spcPts val="4800"/>
              </a:lnSpc>
              <a:buFont typeface="+mj-lt"/>
              <a:buAutoNum type="alphaLcParenR"/>
              <a:tabLst>
                <a:tab pos="692730" algn="l"/>
                <a:tab pos="693115" algn="l"/>
              </a:tabLst>
            </a:pPr>
            <a:r>
              <a:rPr lang="fr-CA" sz="3032" b="1" dirty="0">
                <a:cs typeface="Arial" panose="020B0604020202020204" pitchFamily="34" charset="0"/>
              </a:rPr>
              <a:t>10 %</a:t>
            </a:r>
          </a:p>
          <a:p>
            <a:pPr marL="7701" indent="-693115">
              <a:lnSpc>
                <a:spcPts val="4800"/>
              </a:lnSpc>
              <a:buFont typeface="+mj-lt"/>
              <a:buAutoNum type="alphaLcParenR"/>
              <a:tabLst>
                <a:tab pos="692730" algn="l"/>
                <a:tab pos="693115" algn="l"/>
              </a:tabLst>
            </a:pPr>
            <a:r>
              <a:rPr lang="fr-CA" sz="3032" b="1" dirty="0">
                <a:cs typeface="Arial" panose="020B0604020202020204" pitchFamily="34" charset="0"/>
              </a:rPr>
              <a:t>30 %</a:t>
            </a:r>
          </a:p>
          <a:p>
            <a:pPr marL="7701" indent="-693115">
              <a:lnSpc>
                <a:spcPts val="4800"/>
              </a:lnSpc>
              <a:buFont typeface="+mj-lt"/>
              <a:buAutoNum type="alphaLcParenR"/>
              <a:tabLst>
                <a:tab pos="692730" algn="l"/>
                <a:tab pos="693115" algn="l"/>
              </a:tabLst>
            </a:pPr>
            <a:r>
              <a:rPr lang="fr-CA" sz="3032" b="1" dirty="0">
                <a:cs typeface="Arial" panose="020B0604020202020204" pitchFamily="34" charset="0"/>
              </a:rPr>
              <a:t>60 %</a:t>
            </a:r>
          </a:p>
        </p:txBody>
      </p:sp>
      <p:sp>
        <p:nvSpPr>
          <p:cNvPr id="4" name="object 9">
            <a:extLst>
              <a:ext uri="{FF2B5EF4-FFF2-40B4-BE49-F238E27FC236}">
                <a16:creationId xmlns:a16="http://schemas.microsoft.com/office/drawing/2014/main" id="{67C4EB80-BFCC-0B6B-DEDC-59DDFB646CA5}"/>
              </a:ext>
            </a:extLst>
          </p:cNvPr>
          <p:cNvSpPr txBox="1"/>
          <p:nvPr/>
        </p:nvSpPr>
        <p:spPr>
          <a:xfrm>
            <a:off x="3141277" y="4058851"/>
            <a:ext cx="5432707" cy="1807817"/>
          </a:xfrm>
          <a:prstGeom prst="rect">
            <a:avLst/>
          </a:prstGeom>
        </p:spPr>
        <p:txBody>
          <a:bodyPr vert="horz" wrap="square" lIns="0" tIns="7316" rIns="0" bIns="0" rtlCol="0">
            <a:spAutoFit/>
          </a:bodyPr>
          <a:lstStyle/>
          <a:p>
            <a:pPr marL="7701" indent="-693115">
              <a:lnSpc>
                <a:spcPts val="4800"/>
              </a:lnSpc>
              <a:buFont typeface="+mj-lt"/>
              <a:buAutoNum type="arabicParenR"/>
              <a:tabLst>
                <a:tab pos="692730" algn="l"/>
                <a:tab pos="693115" algn="l"/>
              </a:tabLst>
            </a:pPr>
            <a:r>
              <a:rPr lang="fr-CA" sz="3032" b="1" dirty="0">
                <a:cs typeface="Arial" panose="020B0604020202020204" pitchFamily="34" charset="0"/>
              </a:rPr>
              <a:t>Exporté à d’autres pays</a:t>
            </a:r>
          </a:p>
          <a:p>
            <a:pPr marL="7701" indent="-693115">
              <a:lnSpc>
                <a:spcPts val="4800"/>
              </a:lnSpc>
              <a:buFont typeface="+mj-lt"/>
              <a:buAutoNum type="arabicParenR"/>
              <a:tabLst>
                <a:tab pos="692730" algn="l"/>
                <a:tab pos="693115" algn="l"/>
              </a:tabLst>
            </a:pPr>
            <a:r>
              <a:rPr lang="fr-CA" sz="3032" b="1" dirty="0">
                <a:cs typeface="Arial" panose="020B0604020202020204" pitchFamily="34" charset="0"/>
              </a:rPr>
              <a:t>Jeté à l’enfouissement</a:t>
            </a:r>
          </a:p>
          <a:p>
            <a:pPr marL="7701" indent="-693115">
              <a:lnSpc>
                <a:spcPts val="4800"/>
              </a:lnSpc>
              <a:buFont typeface="+mj-lt"/>
              <a:buAutoNum type="arabicParenR"/>
              <a:tabLst>
                <a:tab pos="692730" algn="l"/>
                <a:tab pos="693115" algn="l"/>
              </a:tabLst>
            </a:pPr>
            <a:r>
              <a:rPr lang="fr-CA" sz="3032" b="1" dirty="0">
                <a:cs typeface="Arial" panose="020B0604020202020204" pitchFamily="34" charset="0"/>
              </a:rPr>
              <a:t>Transformé en chiffons</a:t>
            </a:r>
          </a:p>
        </p:txBody>
      </p:sp>
      <p:pic>
        <p:nvPicPr>
          <p:cNvPr id="17" name="Graphique 16" descr="Étoiles avec un remplissage uni">
            <a:extLst>
              <a:ext uri="{FF2B5EF4-FFF2-40B4-BE49-F238E27FC236}">
                <a16:creationId xmlns:a16="http://schemas.microsoft.com/office/drawing/2014/main" id="{22FC9861-58AF-AAE5-520A-8CEBF194CDD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535982" y="564120"/>
            <a:ext cx="554493" cy="554493"/>
          </a:xfrm>
          <a:prstGeom prst="rect">
            <a:avLst/>
          </a:prstGeom>
        </p:spPr>
      </p:pic>
    </p:spTree>
    <p:extLst>
      <p:ext uri="{BB962C8B-B14F-4D97-AF65-F5344CB8AC3E}">
        <p14:creationId xmlns:p14="http://schemas.microsoft.com/office/powerpoint/2010/main" val="32716454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966" y="0"/>
            <a:ext cx="7692494" cy="6857615"/>
          </a:xfrm>
          <a:custGeom>
            <a:avLst/>
            <a:gdLst/>
            <a:ahLst/>
            <a:cxnLst/>
            <a:rect l="l" t="t" r="r" b="b"/>
            <a:pathLst>
              <a:path w="8953500" h="11308715">
                <a:moveTo>
                  <a:pt x="0" y="11308556"/>
                </a:moveTo>
                <a:lnTo>
                  <a:pt x="8952937" y="11308556"/>
                </a:lnTo>
                <a:lnTo>
                  <a:pt x="8952937" y="0"/>
                </a:lnTo>
                <a:lnTo>
                  <a:pt x="0" y="0"/>
                </a:lnTo>
                <a:lnTo>
                  <a:pt x="0" y="11308556"/>
                </a:lnTo>
                <a:close/>
              </a:path>
            </a:pathLst>
          </a:custGeom>
          <a:solidFill>
            <a:srgbClr val="B7DEE8">
              <a:alpha val="32778"/>
            </a:srgbClr>
          </a:solidFill>
        </p:spPr>
        <p:txBody>
          <a:bodyPr wrap="square" lIns="0" tIns="0" rIns="0" bIns="0" rtlCol="0"/>
          <a:lstStyle/>
          <a:p>
            <a:endParaRPr sz="1092"/>
          </a:p>
        </p:txBody>
      </p:sp>
      <p:sp>
        <p:nvSpPr>
          <p:cNvPr id="3" name="object 3"/>
          <p:cNvSpPr/>
          <p:nvPr/>
        </p:nvSpPr>
        <p:spPr>
          <a:xfrm>
            <a:off x="10182528" y="0"/>
            <a:ext cx="1435521" cy="6857615"/>
          </a:xfrm>
          <a:custGeom>
            <a:avLst/>
            <a:gdLst/>
            <a:ahLst/>
            <a:cxnLst/>
            <a:rect l="l" t="t" r="r" b="b"/>
            <a:pathLst>
              <a:path w="2367280" h="11308715">
                <a:moveTo>
                  <a:pt x="0" y="11308556"/>
                </a:moveTo>
                <a:lnTo>
                  <a:pt x="2366909" y="11308556"/>
                </a:lnTo>
                <a:lnTo>
                  <a:pt x="2366909" y="0"/>
                </a:lnTo>
                <a:lnTo>
                  <a:pt x="0" y="0"/>
                </a:lnTo>
                <a:lnTo>
                  <a:pt x="0" y="11308556"/>
                </a:lnTo>
                <a:close/>
              </a:path>
            </a:pathLst>
          </a:custGeom>
          <a:solidFill>
            <a:srgbClr val="B7DEE8"/>
          </a:solidFill>
        </p:spPr>
        <p:txBody>
          <a:bodyPr wrap="square" lIns="0" tIns="0" rIns="0" bIns="0" rtlCol="0"/>
          <a:lstStyle/>
          <a:p>
            <a:endParaRPr sz="1092"/>
          </a:p>
        </p:txBody>
      </p:sp>
      <p:sp>
        <p:nvSpPr>
          <p:cNvPr id="5" name="object 5"/>
          <p:cNvSpPr/>
          <p:nvPr/>
        </p:nvSpPr>
        <p:spPr>
          <a:xfrm>
            <a:off x="7676528" y="385"/>
            <a:ext cx="3941521" cy="6857615"/>
          </a:xfrm>
          <a:custGeom>
            <a:avLst/>
            <a:gdLst/>
            <a:ahLst/>
            <a:cxnLst/>
            <a:rect l="l" t="t" r="r" b="b"/>
            <a:pathLst>
              <a:path w="6499859" h="11308715">
                <a:moveTo>
                  <a:pt x="2837623" y="0"/>
                </a:moveTo>
                <a:lnTo>
                  <a:pt x="792348" y="0"/>
                </a:lnTo>
                <a:lnTo>
                  <a:pt x="786690" y="72647"/>
                </a:lnTo>
                <a:lnTo>
                  <a:pt x="762230" y="479692"/>
                </a:lnTo>
                <a:lnTo>
                  <a:pt x="2837623" y="479692"/>
                </a:lnTo>
                <a:lnTo>
                  <a:pt x="2837623" y="0"/>
                </a:lnTo>
                <a:close/>
              </a:path>
              <a:path w="6499859" h="11308715">
                <a:moveTo>
                  <a:pt x="5679214" y="0"/>
                </a:moveTo>
                <a:lnTo>
                  <a:pt x="2962865" y="0"/>
                </a:lnTo>
                <a:lnTo>
                  <a:pt x="2962865" y="479692"/>
                </a:lnTo>
                <a:lnTo>
                  <a:pt x="5712436" y="479692"/>
                </a:lnTo>
                <a:lnTo>
                  <a:pt x="5701931" y="329005"/>
                </a:lnTo>
                <a:lnTo>
                  <a:pt x="3213360" y="329005"/>
                </a:lnTo>
                <a:lnTo>
                  <a:pt x="3179941" y="321850"/>
                </a:lnTo>
                <a:lnTo>
                  <a:pt x="3152206" y="302586"/>
                </a:lnTo>
                <a:lnTo>
                  <a:pt x="3133277" y="274517"/>
                </a:lnTo>
                <a:lnTo>
                  <a:pt x="3126274" y="240945"/>
                </a:lnTo>
                <a:lnTo>
                  <a:pt x="3133275" y="207521"/>
                </a:lnTo>
                <a:lnTo>
                  <a:pt x="3152202" y="179787"/>
                </a:lnTo>
                <a:lnTo>
                  <a:pt x="3179936" y="160860"/>
                </a:lnTo>
                <a:lnTo>
                  <a:pt x="3213360" y="153859"/>
                </a:lnTo>
                <a:lnTo>
                  <a:pt x="5689721" y="153859"/>
                </a:lnTo>
                <a:lnTo>
                  <a:pt x="5684060" y="72647"/>
                </a:lnTo>
                <a:lnTo>
                  <a:pt x="5679214" y="0"/>
                </a:lnTo>
                <a:close/>
              </a:path>
              <a:path w="6499859" h="11308715">
                <a:moveTo>
                  <a:pt x="5689721" y="153859"/>
                </a:moveTo>
                <a:lnTo>
                  <a:pt x="3213360" y="153859"/>
                </a:lnTo>
                <a:lnTo>
                  <a:pt x="3246937" y="160860"/>
                </a:lnTo>
                <a:lnTo>
                  <a:pt x="3275010" y="179787"/>
                </a:lnTo>
                <a:lnTo>
                  <a:pt x="3294275" y="207521"/>
                </a:lnTo>
                <a:lnTo>
                  <a:pt x="3301431" y="240945"/>
                </a:lnTo>
                <a:lnTo>
                  <a:pt x="3294275" y="274517"/>
                </a:lnTo>
                <a:lnTo>
                  <a:pt x="3275010" y="302586"/>
                </a:lnTo>
                <a:lnTo>
                  <a:pt x="3246937" y="321850"/>
                </a:lnTo>
                <a:lnTo>
                  <a:pt x="3213360" y="329005"/>
                </a:lnTo>
                <a:lnTo>
                  <a:pt x="5701931" y="329005"/>
                </a:lnTo>
                <a:lnTo>
                  <a:pt x="5689721" y="153859"/>
                </a:lnTo>
                <a:close/>
              </a:path>
              <a:path w="6499859" h="11308715">
                <a:moveTo>
                  <a:pt x="2840555" y="595154"/>
                </a:moveTo>
                <a:lnTo>
                  <a:pt x="1942299" y="595154"/>
                </a:lnTo>
                <a:lnTo>
                  <a:pt x="1936186" y="616384"/>
                </a:lnTo>
                <a:lnTo>
                  <a:pt x="1927772" y="643318"/>
                </a:lnTo>
                <a:lnTo>
                  <a:pt x="1903476" y="711686"/>
                </a:lnTo>
                <a:lnTo>
                  <a:pt x="1887315" y="751815"/>
                </a:lnTo>
                <a:lnTo>
                  <a:pt x="1868290" y="795037"/>
                </a:lnTo>
                <a:lnTo>
                  <a:pt x="1846261" y="840700"/>
                </a:lnTo>
                <a:lnTo>
                  <a:pt x="1821088" y="888149"/>
                </a:lnTo>
                <a:lnTo>
                  <a:pt x="1792630" y="936734"/>
                </a:lnTo>
                <a:lnTo>
                  <a:pt x="1760746" y="985801"/>
                </a:lnTo>
                <a:lnTo>
                  <a:pt x="1725297" y="1034697"/>
                </a:lnTo>
                <a:lnTo>
                  <a:pt x="1686142" y="1082770"/>
                </a:lnTo>
                <a:lnTo>
                  <a:pt x="1643140" y="1129368"/>
                </a:lnTo>
                <a:lnTo>
                  <a:pt x="1596151" y="1173836"/>
                </a:lnTo>
                <a:lnTo>
                  <a:pt x="1545034" y="1215524"/>
                </a:lnTo>
                <a:lnTo>
                  <a:pt x="1487077" y="1256067"/>
                </a:lnTo>
                <a:lnTo>
                  <a:pt x="1427355" y="1292274"/>
                </a:lnTo>
                <a:lnTo>
                  <a:pt x="1366436" y="1324390"/>
                </a:lnTo>
                <a:lnTo>
                  <a:pt x="1304890" y="1352660"/>
                </a:lnTo>
                <a:lnTo>
                  <a:pt x="1243284" y="1377328"/>
                </a:lnTo>
                <a:lnTo>
                  <a:pt x="1182187" y="1398640"/>
                </a:lnTo>
                <a:lnTo>
                  <a:pt x="1122168" y="1416840"/>
                </a:lnTo>
                <a:lnTo>
                  <a:pt x="1063796" y="1432172"/>
                </a:lnTo>
                <a:lnTo>
                  <a:pt x="1007638" y="1444883"/>
                </a:lnTo>
                <a:lnTo>
                  <a:pt x="954263" y="1455216"/>
                </a:lnTo>
                <a:lnTo>
                  <a:pt x="904241" y="1463417"/>
                </a:lnTo>
                <a:lnTo>
                  <a:pt x="858139" y="1469729"/>
                </a:lnTo>
                <a:lnTo>
                  <a:pt x="816526" y="1474399"/>
                </a:lnTo>
                <a:lnTo>
                  <a:pt x="749042" y="1479790"/>
                </a:lnTo>
                <a:lnTo>
                  <a:pt x="706337" y="1481546"/>
                </a:lnTo>
                <a:lnTo>
                  <a:pt x="695698" y="1481674"/>
                </a:lnTo>
                <a:lnTo>
                  <a:pt x="627198" y="2489523"/>
                </a:lnTo>
                <a:lnTo>
                  <a:pt x="0" y="11308556"/>
                </a:lnTo>
                <a:lnTo>
                  <a:pt x="2031352" y="11308556"/>
                </a:lnTo>
                <a:lnTo>
                  <a:pt x="3132148" y="3885834"/>
                </a:lnTo>
                <a:lnTo>
                  <a:pt x="5956483" y="3885834"/>
                </a:lnTo>
                <a:lnTo>
                  <a:pt x="5899192" y="3103039"/>
                </a:lnTo>
                <a:lnTo>
                  <a:pt x="2840555" y="3103039"/>
                </a:lnTo>
                <a:lnTo>
                  <a:pt x="2840555" y="595154"/>
                </a:lnTo>
                <a:close/>
              </a:path>
              <a:path w="6499859" h="11308715">
                <a:moveTo>
                  <a:pt x="5956483" y="3885834"/>
                </a:moveTo>
                <a:lnTo>
                  <a:pt x="3132148" y="3885834"/>
                </a:lnTo>
                <a:lnTo>
                  <a:pt x="4412164" y="11308556"/>
                </a:lnTo>
                <a:lnTo>
                  <a:pt x="6499734" y="11308556"/>
                </a:lnTo>
                <a:lnTo>
                  <a:pt x="5956483" y="3885834"/>
                </a:lnTo>
                <a:close/>
              </a:path>
              <a:path w="6499859" h="11308715">
                <a:moveTo>
                  <a:pt x="4553895" y="595154"/>
                </a:moveTo>
                <a:lnTo>
                  <a:pt x="3560732" y="595154"/>
                </a:lnTo>
                <a:lnTo>
                  <a:pt x="3560628" y="2469084"/>
                </a:lnTo>
                <a:lnTo>
                  <a:pt x="3559572" y="2486936"/>
                </a:lnTo>
                <a:lnTo>
                  <a:pt x="3550136" y="2547368"/>
                </a:lnTo>
                <a:lnTo>
                  <a:pt x="3539523" y="2587439"/>
                </a:lnTo>
                <a:lnTo>
                  <a:pt x="3523490" y="2632406"/>
                </a:lnTo>
                <a:lnTo>
                  <a:pt x="3500921" y="2681016"/>
                </a:lnTo>
                <a:lnTo>
                  <a:pt x="3470699" y="2732014"/>
                </a:lnTo>
                <a:lnTo>
                  <a:pt x="3431708" y="2784146"/>
                </a:lnTo>
                <a:lnTo>
                  <a:pt x="3382830" y="2836157"/>
                </a:lnTo>
                <a:lnTo>
                  <a:pt x="3322948" y="2886792"/>
                </a:lnTo>
                <a:lnTo>
                  <a:pt x="3248895" y="2939026"/>
                </a:lnTo>
                <a:lnTo>
                  <a:pt x="3179749" y="2981569"/>
                </a:lnTo>
                <a:lnTo>
                  <a:pt x="3116460" y="3015402"/>
                </a:lnTo>
                <a:lnTo>
                  <a:pt x="3059980" y="3041504"/>
                </a:lnTo>
                <a:lnTo>
                  <a:pt x="3011257" y="3060854"/>
                </a:lnTo>
                <a:lnTo>
                  <a:pt x="2971244" y="3074431"/>
                </a:lnTo>
                <a:lnTo>
                  <a:pt x="2912961" y="3090319"/>
                </a:lnTo>
                <a:lnTo>
                  <a:pt x="2840555" y="3103039"/>
                </a:lnTo>
                <a:lnTo>
                  <a:pt x="5899192" y="3103039"/>
                </a:lnTo>
                <a:lnTo>
                  <a:pt x="5846484" y="2382867"/>
                </a:lnTo>
                <a:lnTo>
                  <a:pt x="5783868" y="1481674"/>
                </a:lnTo>
                <a:lnTo>
                  <a:pt x="5764779" y="1480916"/>
                </a:lnTo>
                <a:lnTo>
                  <a:pt x="5710446" y="1477398"/>
                </a:lnTo>
                <a:lnTo>
                  <a:pt x="5637489" y="1469897"/>
                </a:lnTo>
                <a:lnTo>
                  <a:pt x="5595122" y="1464163"/>
                </a:lnTo>
                <a:lnTo>
                  <a:pt x="5549412" y="1456843"/>
                </a:lnTo>
                <a:lnTo>
                  <a:pt x="5500797" y="1447742"/>
                </a:lnTo>
                <a:lnTo>
                  <a:pt x="5449715" y="1436663"/>
                </a:lnTo>
                <a:lnTo>
                  <a:pt x="5396603" y="1423410"/>
                </a:lnTo>
                <a:lnTo>
                  <a:pt x="5341899" y="1407786"/>
                </a:lnTo>
                <a:lnTo>
                  <a:pt x="5286042" y="1389594"/>
                </a:lnTo>
                <a:lnTo>
                  <a:pt x="5229468" y="1368639"/>
                </a:lnTo>
                <a:lnTo>
                  <a:pt x="5172615" y="1344723"/>
                </a:lnTo>
                <a:lnTo>
                  <a:pt x="5115921" y="1317650"/>
                </a:lnTo>
                <a:lnTo>
                  <a:pt x="5059824" y="1287223"/>
                </a:lnTo>
                <a:lnTo>
                  <a:pt x="5004762" y="1253247"/>
                </a:lnTo>
                <a:lnTo>
                  <a:pt x="4951171" y="1215524"/>
                </a:lnTo>
                <a:lnTo>
                  <a:pt x="4900050" y="1173798"/>
                </a:lnTo>
                <a:lnTo>
                  <a:pt x="4853058" y="1129223"/>
                </a:lnTo>
                <a:lnTo>
                  <a:pt x="4810054" y="1082471"/>
                </a:lnTo>
                <a:lnTo>
                  <a:pt x="4770898" y="1034209"/>
                </a:lnTo>
                <a:lnTo>
                  <a:pt x="4735449" y="985107"/>
                </a:lnTo>
                <a:lnTo>
                  <a:pt x="4703565" y="935835"/>
                </a:lnTo>
                <a:lnTo>
                  <a:pt x="4675108" y="887062"/>
                </a:lnTo>
                <a:lnTo>
                  <a:pt x="4649935" y="839457"/>
                </a:lnTo>
                <a:lnTo>
                  <a:pt x="4627907" y="793689"/>
                </a:lnTo>
                <a:lnTo>
                  <a:pt x="4608882" y="750429"/>
                </a:lnTo>
                <a:lnTo>
                  <a:pt x="4592721" y="710344"/>
                </a:lnTo>
                <a:lnTo>
                  <a:pt x="4579282" y="674105"/>
                </a:lnTo>
                <a:lnTo>
                  <a:pt x="4560010" y="615841"/>
                </a:lnTo>
                <a:lnTo>
                  <a:pt x="4553895" y="595154"/>
                </a:lnTo>
                <a:close/>
              </a:path>
              <a:path w="6499859" h="11308715">
                <a:moveTo>
                  <a:pt x="3432547" y="595154"/>
                </a:moveTo>
                <a:lnTo>
                  <a:pt x="2965807" y="595154"/>
                </a:lnTo>
                <a:lnTo>
                  <a:pt x="2965807" y="2943544"/>
                </a:lnTo>
                <a:lnTo>
                  <a:pt x="3040189" y="2912696"/>
                </a:lnTo>
                <a:lnTo>
                  <a:pt x="3085275" y="2889923"/>
                </a:lnTo>
                <a:lnTo>
                  <a:pt x="3134797" y="2861670"/>
                </a:lnTo>
                <a:lnTo>
                  <a:pt x="3188134" y="2827503"/>
                </a:lnTo>
                <a:lnTo>
                  <a:pt x="3244668" y="2786986"/>
                </a:lnTo>
                <a:lnTo>
                  <a:pt x="3307581" y="2731757"/>
                </a:lnTo>
                <a:lnTo>
                  <a:pt x="3354605" y="2675768"/>
                </a:lnTo>
                <a:lnTo>
                  <a:pt x="3388051" y="2621521"/>
                </a:lnTo>
                <a:lnTo>
                  <a:pt x="3410232" y="2571521"/>
                </a:lnTo>
                <a:lnTo>
                  <a:pt x="3423460" y="2528273"/>
                </a:lnTo>
                <a:lnTo>
                  <a:pt x="3432305" y="2472050"/>
                </a:lnTo>
                <a:lnTo>
                  <a:pt x="3432547" y="2464083"/>
                </a:lnTo>
                <a:lnTo>
                  <a:pt x="3432547" y="595154"/>
                </a:lnTo>
                <a:close/>
              </a:path>
              <a:path w="6499859" h="11308715">
                <a:moveTo>
                  <a:pt x="1807267" y="595154"/>
                </a:moveTo>
                <a:lnTo>
                  <a:pt x="752451" y="595154"/>
                </a:lnTo>
                <a:lnTo>
                  <a:pt x="699615" y="1356427"/>
                </a:lnTo>
                <a:lnTo>
                  <a:pt x="741268" y="1354004"/>
                </a:lnTo>
                <a:lnTo>
                  <a:pt x="808736" y="1347724"/>
                </a:lnTo>
                <a:lnTo>
                  <a:pt x="850517" y="1342500"/>
                </a:lnTo>
                <a:lnTo>
                  <a:pt x="896790" y="1335545"/>
                </a:lnTo>
                <a:lnTo>
                  <a:pt x="946903" y="1326606"/>
                </a:lnTo>
                <a:lnTo>
                  <a:pt x="1000201" y="1315427"/>
                </a:lnTo>
                <a:lnTo>
                  <a:pt x="1056031" y="1301753"/>
                </a:lnTo>
                <a:lnTo>
                  <a:pt x="1113740" y="1285328"/>
                </a:lnTo>
                <a:lnTo>
                  <a:pt x="1172674" y="1265898"/>
                </a:lnTo>
                <a:lnTo>
                  <a:pt x="1232178" y="1243208"/>
                </a:lnTo>
                <a:lnTo>
                  <a:pt x="1291601" y="1217002"/>
                </a:lnTo>
                <a:lnTo>
                  <a:pt x="1350287" y="1187025"/>
                </a:lnTo>
                <a:lnTo>
                  <a:pt x="1407584" y="1153022"/>
                </a:lnTo>
                <a:lnTo>
                  <a:pt x="1462837" y="1114738"/>
                </a:lnTo>
                <a:lnTo>
                  <a:pt x="1509324" y="1076999"/>
                </a:lnTo>
                <a:lnTo>
                  <a:pt x="1552039" y="1036479"/>
                </a:lnTo>
                <a:lnTo>
                  <a:pt x="1591103" y="993834"/>
                </a:lnTo>
                <a:lnTo>
                  <a:pt x="1626636" y="949721"/>
                </a:lnTo>
                <a:lnTo>
                  <a:pt x="1658757" y="904800"/>
                </a:lnTo>
                <a:lnTo>
                  <a:pt x="1687585" y="859725"/>
                </a:lnTo>
                <a:lnTo>
                  <a:pt x="1713242" y="815156"/>
                </a:lnTo>
                <a:lnTo>
                  <a:pt x="1735846" y="771749"/>
                </a:lnTo>
                <a:lnTo>
                  <a:pt x="1755517" y="730161"/>
                </a:lnTo>
                <a:lnTo>
                  <a:pt x="1772374" y="691051"/>
                </a:lnTo>
                <a:lnTo>
                  <a:pt x="1786539" y="655074"/>
                </a:lnTo>
                <a:lnTo>
                  <a:pt x="1807267" y="595154"/>
                </a:lnTo>
                <a:close/>
              </a:path>
              <a:path w="6499859" h="11308715">
                <a:moveTo>
                  <a:pt x="5721242" y="595154"/>
                </a:moveTo>
                <a:lnTo>
                  <a:pt x="4685011" y="595154"/>
                </a:lnTo>
                <a:lnTo>
                  <a:pt x="4694150" y="622890"/>
                </a:lnTo>
                <a:lnTo>
                  <a:pt x="4719891" y="691051"/>
                </a:lnTo>
                <a:lnTo>
                  <a:pt x="4736713" y="730161"/>
                </a:lnTo>
                <a:lnTo>
                  <a:pt x="4756317" y="771749"/>
                </a:lnTo>
                <a:lnTo>
                  <a:pt x="4778813" y="815156"/>
                </a:lnTo>
                <a:lnTo>
                  <a:pt x="4804311" y="859725"/>
                </a:lnTo>
                <a:lnTo>
                  <a:pt x="4832921" y="904800"/>
                </a:lnTo>
                <a:lnTo>
                  <a:pt x="4864753" y="949721"/>
                </a:lnTo>
                <a:lnTo>
                  <a:pt x="4899918" y="993834"/>
                </a:lnTo>
                <a:lnTo>
                  <a:pt x="4938525" y="1036479"/>
                </a:lnTo>
                <a:lnTo>
                  <a:pt x="4980686" y="1076999"/>
                </a:lnTo>
                <a:lnTo>
                  <a:pt x="5026509" y="1114738"/>
                </a:lnTo>
                <a:lnTo>
                  <a:pt x="5078122" y="1150924"/>
                </a:lnTo>
                <a:lnTo>
                  <a:pt x="5131619" y="1183301"/>
                </a:lnTo>
                <a:lnTo>
                  <a:pt x="5186459" y="1212083"/>
                </a:lnTo>
                <a:lnTo>
                  <a:pt x="5242101" y="1237484"/>
                </a:lnTo>
                <a:lnTo>
                  <a:pt x="5298001" y="1259718"/>
                </a:lnTo>
                <a:lnTo>
                  <a:pt x="5353619" y="1278999"/>
                </a:lnTo>
                <a:lnTo>
                  <a:pt x="5408413" y="1295541"/>
                </a:lnTo>
                <a:lnTo>
                  <a:pt x="5461840" y="1309556"/>
                </a:lnTo>
                <a:lnTo>
                  <a:pt x="5513359" y="1321261"/>
                </a:lnTo>
                <a:lnTo>
                  <a:pt x="5562429" y="1330867"/>
                </a:lnTo>
                <a:lnTo>
                  <a:pt x="5608507" y="1338590"/>
                </a:lnTo>
                <a:lnTo>
                  <a:pt x="5651052" y="1344642"/>
                </a:lnTo>
                <a:lnTo>
                  <a:pt x="5689522" y="1349238"/>
                </a:lnTo>
                <a:lnTo>
                  <a:pt x="5752068" y="1354917"/>
                </a:lnTo>
                <a:lnTo>
                  <a:pt x="5775062" y="1356427"/>
                </a:lnTo>
                <a:lnTo>
                  <a:pt x="5721242" y="595154"/>
                </a:lnTo>
                <a:close/>
              </a:path>
            </a:pathLst>
          </a:custGeom>
          <a:solidFill>
            <a:srgbClr val="147ABE"/>
          </a:solidFill>
        </p:spPr>
        <p:txBody>
          <a:bodyPr wrap="square" lIns="0" tIns="0" rIns="0" bIns="0" rtlCol="0"/>
          <a:lstStyle/>
          <a:p>
            <a:endParaRPr sz="1092"/>
          </a:p>
        </p:txBody>
      </p:sp>
      <p:sp>
        <p:nvSpPr>
          <p:cNvPr id="7" name="object 7"/>
          <p:cNvSpPr txBox="1"/>
          <p:nvPr/>
        </p:nvSpPr>
        <p:spPr>
          <a:xfrm>
            <a:off x="465541" y="657680"/>
            <a:ext cx="6729481" cy="3085153"/>
          </a:xfrm>
          <a:prstGeom prst="rect">
            <a:avLst/>
          </a:prstGeom>
        </p:spPr>
        <p:txBody>
          <a:bodyPr vert="horz" wrap="square" lIns="0" tIns="7316" rIns="0" bIns="0" rtlCol="0">
            <a:spAutoFit/>
          </a:bodyPr>
          <a:lstStyle/>
          <a:p>
            <a:pPr marL="7701">
              <a:lnSpc>
                <a:spcPts val="4800"/>
              </a:lnSpc>
              <a:spcBef>
                <a:spcPts val="58"/>
              </a:spcBef>
            </a:pPr>
            <a:r>
              <a:rPr lang="fr-CA" sz="4002" b="1" dirty="0">
                <a:cs typeface="Arial" panose="020B0604020202020204" pitchFamily="34" charset="0"/>
              </a:rPr>
              <a:t>QUESTION 20</a:t>
            </a:r>
          </a:p>
          <a:p>
            <a:pPr marL="7701">
              <a:lnSpc>
                <a:spcPts val="4800"/>
              </a:lnSpc>
            </a:pPr>
            <a:r>
              <a:rPr lang="fr-CA" sz="4002" dirty="0">
                <a:cs typeface="Arial" panose="020B0604020202020204" pitchFamily="34" charset="0"/>
              </a:rPr>
              <a:t>Associez les pourcentages de textile reçu par un centre de tri et l’endroit où la matière sera envoyée :</a:t>
            </a:r>
          </a:p>
        </p:txBody>
      </p:sp>
      <p:sp>
        <p:nvSpPr>
          <p:cNvPr id="9" name="object 9"/>
          <p:cNvSpPr txBox="1"/>
          <p:nvPr/>
        </p:nvSpPr>
        <p:spPr>
          <a:xfrm>
            <a:off x="458221" y="4058851"/>
            <a:ext cx="2217972" cy="1807817"/>
          </a:xfrm>
          <a:prstGeom prst="rect">
            <a:avLst/>
          </a:prstGeom>
        </p:spPr>
        <p:txBody>
          <a:bodyPr vert="horz" wrap="square" lIns="0" tIns="7316" rIns="0" bIns="0" rtlCol="0">
            <a:spAutoFit/>
          </a:bodyPr>
          <a:lstStyle/>
          <a:p>
            <a:pPr marL="7701" indent="-693115">
              <a:lnSpc>
                <a:spcPts val="4800"/>
              </a:lnSpc>
              <a:buFont typeface="+mj-lt"/>
              <a:buAutoNum type="alphaLcParenR"/>
              <a:tabLst>
                <a:tab pos="692730" algn="l"/>
                <a:tab pos="693115" algn="l"/>
              </a:tabLst>
            </a:pPr>
            <a:r>
              <a:rPr lang="fr-CA" sz="3032" b="1" dirty="0">
                <a:cs typeface="Arial" panose="020B0604020202020204" pitchFamily="34" charset="0"/>
              </a:rPr>
              <a:t>10 %</a:t>
            </a:r>
          </a:p>
          <a:p>
            <a:pPr marL="7701" indent="-693115">
              <a:lnSpc>
                <a:spcPts val="4800"/>
              </a:lnSpc>
              <a:buFont typeface="+mj-lt"/>
              <a:buAutoNum type="alphaLcParenR"/>
              <a:tabLst>
                <a:tab pos="692730" algn="l"/>
                <a:tab pos="693115" algn="l"/>
              </a:tabLst>
            </a:pPr>
            <a:r>
              <a:rPr lang="fr-CA" sz="3032" b="1" dirty="0">
                <a:cs typeface="Arial" panose="020B0604020202020204" pitchFamily="34" charset="0"/>
              </a:rPr>
              <a:t>30 %</a:t>
            </a:r>
          </a:p>
          <a:p>
            <a:pPr marL="7701" indent="-693115">
              <a:lnSpc>
                <a:spcPts val="4800"/>
              </a:lnSpc>
              <a:buFont typeface="+mj-lt"/>
              <a:buAutoNum type="alphaLcParenR"/>
              <a:tabLst>
                <a:tab pos="692730" algn="l"/>
                <a:tab pos="693115" algn="l"/>
              </a:tabLst>
            </a:pPr>
            <a:r>
              <a:rPr lang="fr-CA" sz="3032" b="1" dirty="0">
                <a:cs typeface="Arial" panose="020B0604020202020204" pitchFamily="34" charset="0"/>
              </a:rPr>
              <a:t>60 %</a:t>
            </a:r>
          </a:p>
        </p:txBody>
      </p:sp>
      <p:sp>
        <p:nvSpPr>
          <p:cNvPr id="4" name="object 9">
            <a:extLst>
              <a:ext uri="{FF2B5EF4-FFF2-40B4-BE49-F238E27FC236}">
                <a16:creationId xmlns:a16="http://schemas.microsoft.com/office/drawing/2014/main" id="{67C4EB80-BFCC-0B6B-DEDC-59DDFB646CA5}"/>
              </a:ext>
            </a:extLst>
          </p:cNvPr>
          <p:cNvSpPr txBox="1"/>
          <p:nvPr/>
        </p:nvSpPr>
        <p:spPr>
          <a:xfrm>
            <a:off x="3141277" y="4058851"/>
            <a:ext cx="5361455" cy="1807817"/>
          </a:xfrm>
          <a:prstGeom prst="rect">
            <a:avLst/>
          </a:prstGeom>
        </p:spPr>
        <p:txBody>
          <a:bodyPr vert="horz" wrap="square" lIns="0" tIns="7316" rIns="0" bIns="0" rtlCol="0">
            <a:spAutoFit/>
          </a:bodyPr>
          <a:lstStyle/>
          <a:p>
            <a:pPr marL="7701" indent="-693115">
              <a:lnSpc>
                <a:spcPts val="4800"/>
              </a:lnSpc>
              <a:buFont typeface="+mj-lt"/>
              <a:buAutoNum type="arabicParenR"/>
              <a:tabLst>
                <a:tab pos="692730" algn="l"/>
                <a:tab pos="693115" algn="l"/>
              </a:tabLst>
            </a:pPr>
            <a:r>
              <a:rPr lang="fr-CA" sz="3032" b="1" dirty="0">
                <a:cs typeface="Arial" panose="020B0604020202020204" pitchFamily="34" charset="0"/>
              </a:rPr>
              <a:t>Exporté à d’autres pays</a:t>
            </a:r>
          </a:p>
          <a:p>
            <a:pPr marL="7701" indent="-693115">
              <a:lnSpc>
                <a:spcPts val="4800"/>
              </a:lnSpc>
              <a:buFont typeface="+mj-lt"/>
              <a:buAutoNum type="arabicParenR"/>
              <a:tabLst>
                <a:tab pos="692730" algn="l"/>
                <a:tab pos="693115" algn="l"/>
              </a:tabLst>
            </a:pPr>
            <a:r>
              <a:rPr lang="fr-CA" sz="3032" b="1" dirty="0">
                <a:cs typeface="Arial" panose="020B0604020202020204" pitchFamily="34" charset="0"/>
              </a:rPr>
              <a:t>Jeté à l’enfouissement</a:t>
            </a:r>
          </a:p>
          <a:p>
            <a:pPr marL="7701" indent="-693115">
              <a:lnSpc>
                <a:spcPts val="4800"/>
              </a:lnSpc>
              <a:buFont typeface="+mj-lt"/>
              <a:buAutoNum type="arabicParenR"/>
              <a:tabLst>
                <a:tab pos="692730" algn="l"/>
                <a:tab pos="693115" algn="l"/>
              </a:tabLst>
            </a:pPr>
            <a:r>
              <a:rPr lang="fr-CA" sz="3032" b="1" dirty="0">
                <a:cs typeface="Arial" panose="020B0604020202020204" pitchFamily="34" charset="0"/>
              </a:rPr>
              <a:t>Transformé en chiffons</a:t>
            </a:r>
          </a:p>
        </p:txBody>
      </p:sp>
      <p:cxnSp>
        <p:nvCxnSpPr>
          <p:cNvPr id="6" name="Connecteur droit avec flèche 5">
            <a:extLst>
              <a:ext uri="{FF2B5EF4-FFF2-40B4-BE49-F238E27FC236}">
                <a16:creationId xmlns:a16="http://schemas.microsoft.com/office/drawing/2014/main" id="{07FB2107-4A58-B53C-2E10-D69CB3B48B20}"/>
              </a:ext>
            </a:extLst>
          </p:cNvPr>
          <p:cNvCxnSpPr>
            <a:cxnSpLocks/>
          </p:cNvCxnSpPr>
          <p:nvPr/>
        </p:nvCxnSpPr>
        <p:spPr>
          <a:xfrm>
            <a:off x="2122389" y="4408193"/>
            <a:ext cx="926900" cy="1192571"/>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817773B4-2052-50F9-EF9A-8F4D4C392BCA}"/>
              </a:ext>
            </a:extLst>
          </p:cNvPr>
          <p:cNvCxnSpPr>
            <a:cxnSpLocks/>
          </p:cNvCxnSpPr>
          <p:nvPr/>
        </p:nvCxnSpPr>
        <p:spPr>
          <a:xfrm>
            <a:off x="2122389" y="5021301"/>
            <a:ext cx="926900" cy="0"/>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E2C834A4-34A8-32D4-F59A-D12AEAAD5C9C}"/>
              </a:ext>
            </a:extLst>
          </p:cNvPr>
          <p:cNvCxnSpPr>
            <a:cxnSpLocks/>
          </p:cNvCxnSpPr>
          <p:nvPr/>
        </p:nvCxnSpPr>
        <p:spPr>
          <a:xfrm flipV="1">
            <a:off x="2122389" y="4441838"/>
            <a:ext cx="926900" cy="1207888"/>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17" name="Graphique 16" descr="Étoiles avec un remplissage uni">
            <a:extLst>
              <a:ext uri="{FF2B5EF4-FFF2-40B4-BE49-F238E27FC236}">
                <a16:creationId xmlns:a16="http://schemas.microsoft.com/office/drawing/2014/main" id="{22FC9861-58AF-AAE5-520A-8CEBF194CDD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535982" y="564120"/>
            <a:ext cx="554493" cy="554493"/>
          </a:xfrm>
          <a:prstGeom prst="rect">
            <a:avLst/>
          </a:prstGeom>
        </p:spPr>
      </p:pic>
    </p:spTree>
    <p:extLst>
      <p:ext uri="{BB962C8B-B14F-4D97-AF65-F5344CB8AC3E}">
        <p14:creationId xmlns:p14="http://schemas.microsoft.com/office/powerpoint/2010/main" val="98232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02" y="0"/>
            <a:ext cx="7478465" cy="6875258"/>
          </a:xfrm>
          <a:custGeom>
            <a:avLst/>
            <a:gdLst/>
            <a:ahLst/>
            <a:cxnLst/>
            <a:rect l="l" t="t" r="r" b="b"/>
            <a:pathLst>
              <a:path w="8953500" h="11308715">
                <a:moveTo>
                  <a:pt x="0" y="11308556"/>
                </a:moveTo>
                <a:lnTo>
                  <a:pt x="8952937" y="11308556"/>
                </a:lnTo>
                <a:lnTo>
                  <a:pt x="8952937" y="0"/>
                </a:lnTo>
                <a:lnTo>
                  <a:pt x="0" y="0"/>
                </a:lnTo>
                <a:lnTo>
                  <a:pt x="0" y="11308556"/>
                </a:lnTo>
                <a:close/>
              </a:path>
            </a:pathLst>
          </a:custGeom>
          <a:solidFill>
            <a:srgbClr val="E662B0">
              <a:alpha val="46899"/>
            </a:srgbClr>
          </a:solidFill>
        </p:spPr>
        <p:txBody>
          <a:bodyPr wrap="square" lIns="0" tIns="0" rIns="0" bIns="0" rtlCol="0"/>
          <a:lstStyle/>
          <a:p>
            <a:endParaRPr sz="1092" dirty="0"/>
          </a:p>
        </p:txBody>
      </p:sp>
      <p:sp>
        <p:nvSpPr>
          <p:cNvPr id="3" name="object 3"/>
          <p:cNvSpPr/>
          <p:nvPr/>
        </p:nvSpPr>
        <p:spPr>
          <a:xfrm>
            <a:off x="10270734" y="385"/>
            <a:ext cx="1435521" cy="6857615"/>
          </a:xfrm>
          <a:custGeom>
            <a:avLst/>
            <a:gdLst/>
            <a:ahLst/>
            <a:cxnLst/>
            <a:rect l="l" t="t" r="r" b="b"/>
            <a:pathLst>
              <a:path w="2367280" h="11308715">
                <a:moveTo>
                  <a:pt x="0" y="11308556"/>
                </a:moveTo>
                <a:lnTo>
                  <a:pt x="2366909" y="11308556"/>
                </a:lnTo>
                <a:lnTo>
                  <a:pt x="2366909" y="0"/>
                </a:lnTo>
                <a:lnTo>
                  <a:pt x="0" y="0"/>
                </a:lnTo>
                <a:lnTo>
                  <a:pt x="0" y="11308556"/>
                </a:lnTo>
                <a:close/>
              </a:path>
            </a:pathLst>
          </a:custGeom>
          <a:solidFill>
            <a:srgbClr val="E2179A">
              <a:alpha val="77049"/>
            </a:srgbClr>
          </a:solidFill>
        </p:spPr>
        <p:txBody>
          <a:bodyPr wrap="square" lIns="0" tIns="0" rIns="0" bIns="0" rtlCol="0"/>
          <a:lstStyle/>
          <a:p>
            <a:endParaRPr sz="1092"/>
          </a:p>
        </p:txBody>
      </p:sp>
      <p:sp>
        <p:nvSpPr>
          <p:cNvPr id="4" name="object 4"/>
          <p:cNvSpPr txBox="1"/>
          <p:nvPr/>
        </p:nvSpPr>
        <p:spPr>
          <a:xfrm>
            <a:off x="374024" y="3136891"/>
            <a:ext cx="3849664" cy="2101135"/>
          </a:xfrm>
          <a:prstGeom prst="rect">
            <a:avLst/>
          </a:prstGeom>
        </p:spPr>
        <p:txBody>
          <a:bodyPr vert="horz" wrap="square" lIns="0" tIns="251062" rIns="0" bIns="0" rtlCol="0">
            <a:spAutoFit/>
          </a:bodyPr>
          <a:lstStyle/>
          <a:p>
            <a:pPr marL="700431" indent="-693115">
              <a:buFont typeface="+mj-lt"/>
              <a:buAutoNum type="alphaLcParenR"/>
              <a:tabLst>
                <a:tab pos="692730" algn="l"/>
                <a:tab pos="693115" algn="l"/>
              </a:tabLst>
            </a:pPr>
            <a:r>
              <a:rPr lang="fr-CA" sz="4002" b="1" spc="-100" dirty="0">
                <a:cs typeface="Georgia"/>
              </a:rPr>
              <a:t>H&amp;M</a:t>
            </a:r>
          </a:p>
          <a:p>
            <a:pPr marL="700431" indent="-693115">
              <a:buFont typeface="+mj-lt"/>
              <a:buAutoNum type="alphaLcParenR"/>
              <a:tabLst>
                <a:tab pos="692730" algn="l"/>
                <a:tab pos="693115" algn="l"/>
              </a:tabLst>
            </a:pPr>
            <a:r>
              <a:rPr lang="fr-CA" sz="4002" b="1" spc="-100" dirty="0">
                <a:cs typeface="Georgia"/>
              </a:rPr>
              <a:t>Shein</a:t>
            </a:r>
          </a:p>
          <a:p>
            <a:pPr marL="700431" indent="-693115">
              <a:buFont typeface="+mj-lt"/>
              <a:buAutoNum type="alphaLcParenR"/>
              <a:tabLst>
                <a:tab pos="692730" algn="l"/>
                <a:tab pos="693115" algn="l"/>
              </a:tabLst>
            </a:pPr>
            <a:r>
              <a:rPr lang="fr-CA" sz="4002" b="1" spc="-100" dirty="0">
                <a:cs typeface="Georgia"/>
              </a:rPr>
              <a:t>Chanel</a:t>
            </a:r>
            <a:endParaRPr sz="4002" dirty="0">
              <a:cs typeface="Georgia"/>
            </a:endParaRPr>
          </a:p>
        </p:txBody>
      </p:sp>
      <p:sp>
        <p:nvSpPr>
          <p:cNvPr id="5" name="object 5"/>
          <p:cNvSpPr/>
          <p:nvPr/>
        </p:nvSpPr>
        <p:spPr>
          <a:xfrm>
            <a:off x="7474162" y="0"/>
            <a:ext cx="3941521" cy="6857615"/>
          </a:xfrm>
          <a:custGeom>
            <a:avLst/>
            <a:gdLst/>
            <a:ahLst/>
            <a:cxnLst/>
            <a:rect l="l" t="t" r="r" b="b"/>
            <a:pathLst>
              <a:path w="6499859" h="11308715">
                <a:moveTo>
                  <a:pt x="2837623" y="0"/>
                </a:moveTo>
                <a:lnTo>
                  <a:pt x="792348" y="0"/>
                </a:lnTo>
                <a:lnTo>
                  <a:pt x="786690" y="72647"/>
                </a:lnTo>
                <a:lnTo>
                  <a:pt x="762230" y="479692"/>
                </a:lnTo>
                <a:lnTo>
                  <a:pt x="2837623" y="479692"/>
                </a:lnTo>
                <a:lnTo>
                  <a:pt x="2837623" y="0"/>
                </a:lnTo>
                <a:close/>
              </a:path>
              <a:path w="6499859" h="11308715">
                <a:moveTo>
                  <a:pt x="5679214" y="0"/>
                </a:moveTo>
                <a:lnTo>
                  <a:pt x="2962865" y="0"/>
                </a:lnTo>
                <a:lnTo>
                  <a:pt x="2962865" y="479692"/>
                </a:lnTo>
                <a:lnTo>
                  <a:pt x="5712436" y="479692"/>
                </a:lnTo>
                <a:lnTo>
                  <a:pt x="5701931" y="329005"/>
                </a:lnTo>
                <a:lnTo>
                  <a:pt x="3213360" y="329005"/>
                </a:lnTo>
                <a:lnTo>
                  <a:pt x="3179941" y="321850"/>
                </a:lnTo>
                <a:lnTo>
                  <a:pt x="3152206" y="302586"/>
                </a:lnTo>
                <a:lnTo>
                  <a:pt x="3133277" y="274517"/>
                </a:lnTo>
                <a:lnTo>
                  <a:pt x="3126274" y="240945"/>
                </a:lnTo>
                <a:lnTo>
                  <a:pt x="3133275" y="207521"/>
                </a:lnTo>
                <a:lnTo>
                  <a:pt x="3152202" y="179787"/>
                </a:lnTo>
                <a:lnTo>
                  <a:pt x="3179936" y="160860"/>
                </a:lnTo>
                <a:lnTo>
                  <a:pt x="3213360" y="153859"/>
                </a:lnTo>
                <a:lnTo>
                  <a:pt x="5689721" y="153859"/>
                </a:lnTo>
                <a:lnTo>
                  <a:pt x="5684060" y="72647"/>
                </a:lnTo>
                <a:lnTo>
                  <a:pt x="5679214" y="0"/>
                </a:lnTo>
                <a:close/>
              </a:path>
              <a:path w="6499859" h="11308715">
                <a:moveTo>
                  <a:pt x="5689721" y="153859"/>
                </a:moveTo>
                <a:lnTo>
                  <a:pt x="3213360" y="153859"/>
                </a:lnTo>
                <a:lnTo>
                  <a:pt x="3246937" y="160860"/>
                </a:lnTo>
                <a:lnTo>
                  <a:pt x="3275010" y="179787"/>
                </a:lnTo>
                <a:lnTo>
                  <a:pt x="3294275" y="207521"/>
                </a:lnTo>
                <a:lnTo>
                  <a:pt x="3301431" y="240945"/>
                </a:lnTo>
                <a:lnTo>
                  <a:pt x="3294275" y="274517"/>
                </a:lnTo>
                <a:lnTo>
                  <a:pt x="3275010" y="302586"/>
                </a:lnTo>
                <a:lnTo>
                  <a:pt x="3246937" y="321850"/>
                </a:lnTo>
                <a:lnTo>
                  <a:pt x="3213360" y="329005"/>
                </a:lnTo>
                <a:lnTo>
                  <a:pt x="5701931" y="329005"/>
                </a:lnTo>
                <a:lnTo>
                  <a:pt x="5689721" y="153859"/>
                </a:lnTo>
                <a:close/>
              </a:path>
              <a:path w="6499859" h="11308715">
                <a:moveTo>
                  <a:pt x="2840555" y="595154"/>
                </a:moveTo>
                <a:lnTo>
                  <a:pt x="1942299" y="595154"/>
                </a:lnTo>
                <a:lnTo>
                  <a:pt x="1936186" y="616384"/>
                </a:lnTo>
                <a:lnTo>
                  <a:pt x="1927772" y="643318"/>
                </a:lnTo>
                <a:lnTo>
                  <a:pt x="1903476" y="711686"/>
                </a:lnTo>
                <a:lnTo>
                  <a:pt x="1887315" y="751815"/>
                </a:lnTo>
                <a:lnTo>
                  <a:pt x="1868290" y="795037"/>
                </a:lnTo>
                <a:lnTo>
                  <a:pt x="1846261" y="840700"/>
                </a:lnTo>
                <a:lnTo>
                  <a:pt x="1821088" y="888149"/>
                </a:lnTo>
                <a:lnTo>
                  <a:pt x="1792630" y="936734"/>
                </a:lnTo>
                <a:lnTo>
                  <a:pt x="1760746" y="985801"/>
                </a:lnTo>
                <a:lnTo>
                  <a:pt x="1725297" y="1034697"/>
                </a:lnTo>
                <a:lnTo>
                  <a:pt x="1686142" y="1082770"/>
                </a:lnTo>
                <a:lnTo>
                  <a:pt x="1643140" y="1129368"/>
                </a:lnTo>
                <a:lnTo>
                  <a:pt x="1596151" y="1173836"/>
                </a:lnTo>
                <a:lnTo>
                  <a:pt x="1545034" y="1215524"/>
                </a:lnTo>
                <a:lnTo>
                  <a:pt x="1487077" y="1256067"/>
                </a:lnTo>
                <a:lnTo>
                  <a:pt x="1427355" y="1292274"/>
                </a:lnTo>
                <a:lnTo>
                  <a:pt x="1366436" y="1324390"/>
                </a:lnTo>
                <a:lnTo>
                  <a:pt x="1304890" y="1352660"/>
                </a:lnTo>
                <a:lnTo>
                  <a:pt x="1243284" y="1377328"/>
                </a:lnTo>
                <a:lnTo>
                  <a:pt x="1182187" y="1398640"/>
                </a:lnTo>
                <a:lnTo>
                  <a:pt x="1122168" y="1416840"/>
                </a:lnTo>
                <a:lnTo>
                  <a:pt x="1063796" y="1432172"/>
                </a:lnTo>
                <a:lnTo>
                  <a:pt x="1007638" y="1444883"/>
                </a:lnTo>
                <a:lnTo>
                  <a:pt x="954263" y="1455216"/>
                </a:lnTo>
                <a:lnTo>
                  <a:pt x="904241" y="1463417"/>
                </a:lnTo>
                <a:lnTo>
                  <a:pt x="858139" y="1469729"/>
                </a:lnTo>
                <a:lnTo>
                  <a:pt x="816526" y="1474399"/>
                </a:lnTo>
                <a:lnTo>
                  <a:pt x="749042" y="1479790"/>
                </a:lnTo>
                <a:lnTo>
                  <a:pt x="706337" y="1481546"/>
                </a:lnTo>
                <a:lnTo>
                  <a:pt x="695698" y="1481674"/>
                </a:lnTo>
                <a:lnTo>
                  <a:pt x="627198" y="2489523"/>
                </a:lnTo>
                <a:lnTo>
                  <a:pt x="0" y="11308556"/>
                </a:lnTo>
                <a:lnTo>
                  <a:pt x="2031352" y="11308556"/>
                </a:lnTo>
                <a:lnTo>
                  <a:pt x="3132148" y="3885834"/>
                </a:lnTo>
                <a:lnTo>
                  <a:pt x="5956483" y="3885834"/>
                </a:lnTo>
                <a:lnTo>
                  <a:pt x="5899192" y="3103039"/>
                </a:lnTo>
                <a:lnTo>
                  <a:pt x="2840555" y="3103039"/>
                </a:lnTo>
                <a:lnTo>
                  <a:pt x="2840555" y="595154"/>
                </a:lnTo>
                <a:close/>
              </a:path>
              <a:path w="6499859" h="11308715">
                <a:moveTo>
                  <a:pt x="5956483" y="3885834"/>
                </a:moveTo>
                <a:lnTo>
                  <a:pt x="3132148" y="3885834"/>
                </a:lnTo>
                <a:lnTo>
                  <a:pt x="4412164" y="11308556"/>
                </a:lnTo>
                <a:lnTo>
                  <a:pt x="6499734" y="11308556"/>
                </a:lnTo>
                <a:lnTo>
                  <a:pt x="5956483" y="3885834"/>
                </a:lnTo>
                <a:close/>
              </a:path>
              <a:path w="6499859" h="11308715">
                <a:moveTo>
                  <a:pt x="4553895" y="595154"/>
                </a:moveTo>
                <a:lnTo>
                  <a:pt x="3560732" y="595154"/>
                </a:lnTo>
                <a:lnTo>
                  <a:pt x="3560628" y="2469084"/>
                </a:lnTo>
                <a:lnTo>
                  <a:pt x="3559572" y="2486936"/>
                </a:lnTo>
                <a:lnTo>
                  <a:pt x="3550136" y="2547368"/>
                </a:lnTo>
                <a:lnTo>
                  <a:pt x="3539523" y="2587439"/>
                </a:lnTo>
                <a:lnTo>
                  <a:pt x="3523490" y="2632406"/>
                </a:lnTo>
                <a:lnTo>
                  <a:pt x="3500921" y="2681016"/>
                </a:lnTo>
                <a:lnTo>
                  <a:pt x="3470699" y="2732014"/>
                </a:lnTo>
                <a:lnTo>
                  <a:pt x="3431708" y="2784146"/>
                </a:lnTo>
                <a:lnTo>
                  <a:pt x="3382830" y="2836157"/>
                </a:lnTo>
                <a:lnTo>
                  <a:pt x="3322948" y="2886792"/>
                </a:lnTo>
                <a:lnTo>
                  <a:pt x="3248895" y="2939026"/>
                </a:lnTo>
                <a:lnTo>
                  <a:pt x="3179749" y="2981569"/>
                </a:lnTo>
                <a:lnTo>
                  <a:pt x="3116460" y="3015402"/>
                </a:lnTo>
                <a:lnTo>
                  <a:pt x="3059980" y="3041504"/>
                </a:lnTo>
                <a:lnTo>
                  <a:pt x="3011257" y="3060854"/>
                </a:lnTo>
                <a:lnTo>
                  <a:pt x="2971244" y="3074431"/>
                </a:lnTo>
                <a:lnTo>
                  <a:pt x="2912961" y="3090319"/>
                </a:lnTo>
                <a:lnTo>
                  <a:pt x="2840555" y="3103039"/>
                </a:lnTo>
                <a:lnTo>
                  <a:pt x="5899192" y="3103039"/>
                </a:lnTo>
                <a:lnTo>
                  <a:pt x="5846484" y="2382867"/>
                </a:lnTo>
                <a:lnTo>
                  <a:pt x="5783868" y="1481674"/>
                </a:lnTo>
                <a:lnTo>
                  <a:pt x="5764779" y="1480916"/>
                </a:lnTo>
                <a:lnTo>
                  <a:pt x="5710446" y="1477398"/>
                </a:lnTo>
                <a:lnTo>
                  <a:pt x="5637489" y="1469897"/>
                </a:lnTo>
                <a:lnTo>
                  <a:pt x="5595122" y="1464163"/>
                </a:lnTo>
                <a:lnTo>
                  <a:pt x="5549412" y="1456843"/>
                </a:lnTo>
                <a:lnTo>
                  <a:pt x="5500797" y="1447742"/>
                </a:lnTo>
                <a:lnTo>
                  <a:pt x="5449715" y="1436663"/>
                </a:lnTo>
                <a:lnTo>
                  <a:pt x="5396603" y="1423410"/>
                </a:lnTo>
                <a:lnTo>
                  <a:pt x="5341899" y="1407786"/>
                </a:lnTo>
                <a:lnTo>
                  <a:pt x="5286042" y="1389594"/>
                </a:lnTo>
                <a:lnTo>
                  <a:pt x="5229468" y="1368639"/>
                </a:lnTo>
                <a:lnTo>
                  <a:pt x="5172615" y="1344723"/>
                </a:lnTo>
                <a:lnTo>
                  <a:pt x="5115921" y="1317650"/>
                </a:lnTo>
                <a:lnTo>
                  <a:pt x="5059824" y="1287223"/>
                </a:lnTo>
                <a:lnTo>
                  <a:pt x="5004762" y="1253247"/>
                </a:lnTo>
                <a:lnTo>
                  <a:pt x="4951171" y="1215524"/>
                </a:lnTo>
                <a:lnTo>
                  <a:pt x="4900050" y="1173798"/>
                </a:lnTo>
                <a:lnTo>
                  <a:pt x="4853058" y="1129223"/>
                </a:lnTo>
                <a:lnTo>
                  <a:pt x="4810054" y="1082471"/>
                </a:lnTo>
                <a:lnTo>
                  <a:pt x="4770898" y="1034209"/>
                </a:lnTo>
                <a:lnTo>
                  <a:pt x="4735449" y="985107"/>
                </a:lnTo>
                <a:lnTo>
                  <a:pt x="4703565" y="935835"/>
                </a:lnTo>
                <a:lnTo>
                  <a:pt x="4675108" y="887062"/>
                </a:lnTo>
                <a:lnTo>
                  <a:pt x="4649935" y="839457"/>
                </a:lnTo>
                <a:lnTo>
                  <a:pt x="4627907" y="793689"/>
                </a:lnTo>
                <a:lnTo>
                  <a:pt x="4608882" y="750429"/>
                </a:lnTo>
                <a:lnTo>
                  <a:pt x="4592721" y="710344"/>
                </a:lnTo>
                <a:lnTo>
                  <a:pt x="4579282" y="674105"/>
                </a:lnTo>
                <a:lnTo>
                  <a:pt x="4560010" y="615841"/>
                </a:lnTo>
                <a:lnTo>
                  <a:pt x="4553895" y="595154"/>
                </a:lnTo>
                <a:close/>
              </a:path>
              <a:path w="6499859" h="11308715">
                <a:moveTo>
                  <a:pt x="3432547" y="595154"/>
                </a:moveTo>
                <a:lnTo>
                  <a:pt x="2965807" y="595154"/>
                </a:lnTo>
                <a:lnTo>
                  <a:pt x="2965807" y="2943544"/>
                </a:lnTo>
                <a:lnTo>
                  <a:pt x="3040189" y="2912696"/>
                </a:lnTo>
                <a:lnTo>
                  <a:pt x="3085275" y="2889923"/>
                </a:lnTo>
                <a:lnTo>
                  <a:pt x="3134797" y="2861670"/>
                </a:lnTo>
                <a:lnTo>
                  <a:pt x="3188134" y="2827503"/>
                </a:lnTo>
                <a:lnTo>
                  <a:pt x="3244668" y="2786986"/>
                </a:lnTo>
                <a:lnTo>
                  <a:pt x="3307581" y="2731757"/>
                </a:lnTo>
                <a:lnTo>
                  <a:pt x="3354605" y="2675768"/>
                </a:lnTo>
                <a:lnTo>
                  <a:pt x="3388051" y="2621521"/>
                </a:lnTo>
                <a:lnTo>
                  <a:pt x="3410232" y="2571521"/>
                </a:lnTo>
                <a:lnTo>
                  <a:pt x="3423460" y="2528273"/>
                </a:lnTo>
                <a:lnTo>
                  <a:pt x="3432305" y="2472050"/>
                </a:lnTo>
                <a:lnTo>
                  <a:pt x="3432547" y="2464083"/>
                </a:lnTo>
                <a:lnTo>
                  <a:pt x="3432547" y="595154"/>
                </a:lnTo>
                <a:close/>
              </a:path>
              <a:path w="6499859" h="11308715">
                <a:moveTo>
                  <a:pt x="1807267" y="595154"/>
                </a:moveTo>
                <a:lnTo>
                  <a:pt x="752451" y="595154"/>
                </a:lnTo>
                <a:lnTo>
                  <a:pt x="699615" y="1356427"/>
                </a:lnTo>
                <a:lnTo>
                  <a:pt x="741268" y="1354004"/>
                </a:lnTo>
                <a:lnTo>
                  <a:pt x="808736" y="1347724"/>
                </a:lnTo>
                <a:lnTo>
                  <a:pt x="850517" y="1342500"/>
                </a:lnTo>
                <a:lnTo>
                  <a:pt x="896790" y="1335545"/>
                </a:lnTo>
                <a:lnTo>
                  <a:pt x="946903" y="1326606"/>
                </a:lnTo>
                <a:lnTo>
                  <a:pt x="1000201" y="1315427"/>
                </a:lnTo>
                <a:lnTo>
                  <a:pt x="1056031" y="1301753"/>
                </a:lnTo>
                <a:lnTo>
                  <a:pt x="1113740" y="1285328"/>
                </a:lnTo>
                <a:lnTo>
                  <a:pt x="1172674" y="1265898"/>
                </a:lnTo>
                <a:lnTo>
                  <a:pt x="1232178" y="1243208"/>
                </a:lnTo>
                <a:lnTo>
                  <a:pt x="1291601" y="1217002"/>
                </a:lnTo>
                <a:lnTo>
                  <a:pt x="1350287" y="1187025"/>
                </a:lnTo>
                <a:lnTo>
                  <a:pt x="1407584" y="1153022"/>
                </a:lnTo>
                <a:lnTo>
                  <a:pt x="1462837" y="1114738"/>
                </a:lnTo>
                <a:lnTo>
                  <a:pt x="1509324" y="1076999"/>
                </a:lnTo>
                <a:lnTo>
                  <a:pt x="1552039" y="1036479"/>
                </a:lnTo>
                <a:lnTo>
                  <a:pt x="1591103" y="993834"/>
                </a:lnTo>
                <a:lnTo>
                  <a:pt x="1626636" y="949721"/>
                </a:lnTo>
                <a:lnTo>
                  <a:pt x="1658757" y="904800"/>
                </a:lnTo>
                <a:lnTo>
                  <a:pt x="1687585" y="859725"/>
                </a:lnTo>
                <a:lnTo>
                  <a:pt x="1713242" y="815156"/>
                </a:lnTo>
                <a:lnTo>
                  <a:pt x="1735846" y="771749"/>
                </a:lnTo>
                <a:lnTo>
                  <a:pt x="1755517" y="730161"/>
                </a:lnTo>
                <a:lnTo>
                  <a:pt x="1772374" y="691051"/>
                </a:lnTo>
                <a:lnTo>
                  <a:pt x="1786539" y="655074"/>
                </a:lnTo>
                <a:lnTo>
                  <a:pt x="1807267" y="595154"/>
                </a:lnTo>
                <a:close/>
              </a:path>
              <a:path w="6499859" h="11308715">
                <a:moveTo>
                  <a:pt x="5721242" y="595154"/>
                </a:moveTo>
                <a:lnTo>
                  <a:pt x="4685011" y="595154"/>
                </a:lnTo>
                <a:lnTo>
                  <a:pt x="4694150" y="622890"/>
                </a:lnTo>
                <a:lnTo>
                  <a:pt x="4719891" y="691051"/>
                </a:lnTo>
                <a:lnTo>
                  <a:pt x="4736713" y="730161"/>
                </a:lnTo>
                <a:lnTo>
                  <a:pt x="4756317" y="771749"/>
                </a:lnTo>
                <a:lnTo>
                  <a:pt x="4778813" y="815156"/>
                </a:lnTo>
                <a:lnTo>
                  <a:pt x="4804311" y="859725"/>
                </a:lnTo>
                <a:lnTo>
                  <a:pt x="4832921" y="904800"/>
                </a:lnTo>
                <a:lnTo>
                  <a:pt x="4864753" y="949721"/>
                </a:lnTo>
                <a:lnTo>
                  <a:pt x="4899918" y="993834"/>
                </a:lnTo>
                <a:lnTo>
                  <a:pt x="4938525" y="1036479"/>
                </a:lnTo>
                <a:lnTo>
                  <a:pt x="4980686" y="1076999"/>
                </a:lnTo>
                <a:lnTo>
                  <a:pt x="5026509" y="1114738"/>
                </a:lnTo>
                <a:lnTo>
                  <a:pt x="5078122" y="1150924"/>
                </a:lnTo>
                <a:lnTo>
                  <a:pt x="5131619" y="1183301"/>
                </a:lnTo>
                <a:lnTo>
                  <a:pt x="5186459" y="1212083"/>
                </a:lnTo>
                <a:lnTo>
                  <a:pt x="5242101" y="1237484"/>
                </a:lnTo>
                <a:lnTo>
                  <a:pt x="5298001" y="1259718"/>
                </a:lnTo>
                <a:lnTo>
                  <a:pt x="5353619" y="1278999"/>
                </a:lnTo>
                <a:lnTo>
                  <a:pt x="5408413" y="1295541"/>
                </a:lnTo>
                <a:lnTo>
                  <a:pt x="5461840" y="1309556"/>
                </a:lnTo>
                <a:lnTo>
                  <a:pt x="5513359" y="1321261"/>
                </a:lnTo>
                <a:lnTo>
                  <a:pt x="5562429" y="1330867"/>
                </a:lnTo>
                <a:lnTo>
                  <a:pt x="5608507" y="1338590"/>
                </a:lnTo>
                <a:lnTo>
                  <a:pt x="5651052" y="1344642"/>
                </a:lnTo>
                <a:lnTo>
                  <a:pt x="5689522" y="1349238"/>
                </a:lnTo>
                <a:lnTo>
                  <a:pt x="5752068" y="1354917"/>
                </a:lnTo>
                <a:lnTo>
                  <a:pt x="5775062" y="1356427"/>
                </a:lnTo>
                <a:lnTo>
                  <a:pt x="5721242" y="595154"/>
                </a:lnTo>
                <a:close/>
              </a:path>
            </a:pathLst>
          </a:custGeom>
          <a:solidFill>
            <a:srgbClr val="0032A9">
              <a:alpha val="35000"/>
            </a:srgbClr>
          </a:solidFill>
        </p:spPr>
        <p:txBody>
          <a:bodyPr wrap="square" lIns="0" tIns="0" rIns="0" bIns="0" rtlCol="0"/>
          <a:lstStyle/>
          <a:p>
            <a:endParaRPr sz="1092"/>
          </a:p>
        </p:txBody>
      </p:sp>
      <p:sp>
        <p:nvSpPr>
          <p:cNvPr id="6" name="object 6"/>
          <p:cNvSpPr txBox="1">
            <a:spLocks noGrp="1"/>
          </p:cNvSpPr>
          <p:nvPr>
            <p:ph type="title"/>
          </p:nvPr>
        </p:nvSpPr>
        <p:spPr>
          <a:xfrm>
            <a:off x="473493" y="492597"/>
            <a:ext cx="6710098" cy="2470882"/>
          </a:xfrm>
          <a:prstGeom prst="rect">
            <a:avLst/>
          </a:prstGeom>
        </p:spPr>
        <p:txBody>
          <a:bodyPr vert="horz" wrap="square" lIns="0" tIns="7316" rIns="0" bIns="0" rtlCol="0" anchor="ctr">
            <a:spAutoFit/>
          </a:bodyPr>
          <a:lstStyle/>
          <a:p>
            <a:pPr marL="7701" marR="3081">
              <a:lnSpc>
                <a:spcPct val="100000"/>
              </a:lnSpc>
              <a:spcBef>
                <a:spcPts val="58"/>
              </a:spcBef>
            </a:pPr>
            <a:r>
              <a:rPr lang="fr-CA" sz="4002" spc="-100" dirty="0">
                <a:latin typeface="+mn-lt"/>
                <a:ea typeface="+mn-ea"/>
              </a:rPr>
              <a:t>QUESTION 2</a:t>
            </a:r>
            <a:br>
              <a:rPr lang="fr-CA" sz="2668" spc="-100" dirty="0">
                <a:latin typeface="+mn-lt"/>
                <a:ea typeface="+mn-ea"/>
              </a:rPr>
            </a:br>
            <a:r>
              <a:rPr lang="fr-CA" sz="4002" spc="-100" dirty="0">
                <a:latin typeface="+mn-lt"/>
                <a:ea typeface="+mn-ea"/>
              </a:rPr>
              <a:t>Associez</a:t>
            </a:r>
            <a:r>
              <a:rPr lang="fr-CA" sz="2668" spc="-100" dirty="0">
                <a:latin typeface="+mn-lt"/>
                <a:ea typeface="+mn-ea"/>
              </a:rPr>
              <a:t> </a:t>
            </a:r>
            <a:r>
              <a:rPr lang="fr-CA" sz="4002" spc="-100" dirty="0">
                <a:latin typeface="+mn-lt"/>
                <a:ea typeface="+mn-ea"/>
              </a:rPr>
              <a:t>les entreprises suivantes à la fréquence de sortie des collections : </a:t>
            </a:r>
            <a:endParaRPr sz="4002" spc="-100" dirty="0">
              <a:latin typeface="+mn-lt"/>
              <a:ea typeface="+mn-ea"/>
            </a:endParaRPr>
          </a:p>
        </p:txBody>
      </p:sp>
      <p:sp>
        <p:nvSpPr>
          <p:cNvPr id="14" name="object 4">
            <a:extLst>
              <a:ext uri="{FF2B5EF4-FFF2-40B4-BE49-F238E27FC236}">
                <a16:creationId xmlns:a16="http://schemas.microsoft.com/office/drawing/2014/main" id="{6151FC55-7B79-CEB6-6A12-5FE3546B4F9B}"/>
              </a:ext>
            </a:extLst>
          </p:cNvPr>
          <p:cNvSpPr txBox="1"/>
          <p:nvPr/>
        </p:nvSpPr>
        <p:spPr>
          <a:xfrm>
            <a:off x="3259974" y="3116272"/>
            <a:ext cx="4708340" cy="2101135"/>
          </a:xfrm>
          <a:prstGeom prst="rect">
            <a:avLst/>
          </a:prstGeom>
        </p:spPr>
        <p:txBody>
          <a:bodyPr vert="horz" wrap="square" lIns="0" tIns="251062" rIns="0" bIns="0" rtlCol="0">
            <a:spAutoFit/>
          </a:bodyPr>
          <a:lstStyle/>
          <a:p>
            <a:pPr marL="700431" indent="-693115">
              <a:buFont typeface="+mj-lt"/>
              <a:buAutoNum type="arabicParenR"/>
              <a:tabLst>
                <a:tab pos="692730" algn="l"/>
                <a:tab pos="693115" algn="l"/>
              </a:tabLst>
            </a:pPr>
            <a:r>
              <a:rPr lang="fr-CA" sz="4002" b="1" spc="-100" dirty="0">
                <a:cs typeface="Georgia"/>
              </a:rPr>
              <a:t>Une par saison</a:t>
            </a:r>
          </a:p>
          <a:p>
            <a:pPr marL="700431" indent="-693115">
              <a:buFont typeface="+mj-lt"/>
              <a:buAutoNum type="arabicParenR"/>
              <a:tabLst>
                <a:tab pos="692730" algn="l"/>
                <a:tab pos="693115" algn="l"/>
              </a:tabLst>
            </a:pPr>
            <a:r>
              <a:rPr lang="fr-CA" sz="4002" b="1" spc="-100" dirty="0">
                <a:cs typeface="Georgia"/>
              </a:rPr>
              <a:t>Une par semaine</a:t>
            </a:r>
          </a:p>
          <a:p>
            <a:pPr marL="700431" indent="-693115">
              <a:buFont typeface="+mj-lt"/>
              <a:buAutoNum type="arabicParenR"/>
              <a:tabLst>
                <a:tab pos="692730" algn="l"/>
                <a:tab pos="693115" algn="l"/>
              </a:tabLst>
            </a:pPr>
            <a:r>
              <a:rPr lang="fr-CA" sz="4002" b="1" spc="-100" dirty="0">
                <a:cs typeface="Georgia"/>
              </a:rPr>
              <a:t>Une par heure</a:t>
            </a:r>
            <a:endParaRPr sz="4002" dirty="0">
              <a:cs typeface="Georgi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02" y="0"/>
            <a:ext cx="7478465" cy="6875258"/>
          </a:xfrm>
          <a:custGeom>
            <a:avLst/>
            <a:gdLst/>
            <a:ahLst/>
            <a:cxnLst/>
            <a:rect l="l" t="t" r="r" b="b"/>
            <a:pathLst>
              <a:path w="8953500" h="11308715">
                <a:moveTo>
                  <a:pt x="0" y="11308556"/>
                </a:moveTo>
                <a:lnTo>
                  <a:pt x="8952937" y="11308556"/>
                </a:lnTo>
                <a:lnTo>
                  <a:pt x="8952937" y="0"/>
                </a:lnTo>
                <a:lnTo>
                  <a:pt x="0" y="0"/>
                </a:lnTo>
                <a:lnTo>
                  <a:pt x="0" y="11308556"/>
                </a:lnTo>
                <a:close/>
              </a:path>
            </a:pathLst>
          </a:custGeom>
          <a:solidFill>
            <a:srgbClr val="E662B0">
              <a:alpha val="46899"/>
            </a:srgbClr>
          </a:solidFill>
        </p:spPr>
        <p:txBody>
          <a:bodyPr wrap="square" lIns="0" tIns="0" rIns="0" bIns="0" rtlCol="0"/>
          <a:lstStyle/>
          <a:p>
            <a:endParaRPr sz="1092" dirty="0"/>
          </a:p>
        </p:txBody>
      </p:sp>
      <p:sp>
        <p:nvSpPr>
          <p:cNvPr id="3" name="object 3"/>
          <p:cNvSpPr/>
          <p:nvPr/>
        </p:nvSpPr>
        <p:spPr>
          <a:xfrm>
            <a:off x="10270734" y="385"/>
            <a:ext cx="1435521" cy="6857615"/>
          </a:xfrm>
          <a:custGeom>
            <a:avLst/>
            <a:gdLst/>
            <a:ahLst/>
            <a:cxnLst/>
            <a:rect l="l" t="t" r="r" b="b"/>
            <a:pathLst>
              <a:path w="2367280" h="11308715">
                <a:moveTo>
                  <a:pt x="0" y="11308556"/>
                </a:moveTo>
                <a:lnTo>
                  <a:pt x="2366909" y="11308556"/>
                </a:lnTo>
                <a:lnTo>
                  <a:pt x="2366909" y="0"/>
                </a:lnTo>
                <a:lnTo>
                  <a:pt x="0" y="0"/>
                </a:lnTo>
                <a:lnTo>
                  <a:pt x="0" y="11308556"/>
                </a:lnTo>
                <a:close/>
              </a:path>
            </a:pathLst>
          </a:custGeom>
          <a:solidFill>
            <a:srgbClr val="E2179A">
              <a:alpha val="77049"/>
            </a:srgbClr>
          </a:solidFill>
        </p:spPr>
        <p:txBody>
          <a:bodyPr wrap="square" lIns="0" tIns="0" rIns="0" bIns="0" rtlCol="0"/>
          <a:lstStyle/>
          <a:p>
            <a:endParaRPr sz="1092"/>
          </a:p>
        </p:txBody>
      </p:sp>
      <p:sp>
        <p:nvSpPr>
          <p:cNvPr id="4" name="object 4"/>
          <p:cNvSpPr txBox="1"/>
          <p:nvPr/>
        </p:nvSpPr>
        <p:spPr>
          <a:xfrm>
            <a:off x="374024" y="3136891"/>
            <a:ext cx="3849664" cy="2101135"/>
          </a:xfrm>
          <a:prstGeom prst="rect">
            <a:avLst/>
          </a:prstGeom>
        </p:spPr>
        <p:txBody>
          <a:bodyPr vert="horz" wrap="square" lIns="0" tIns="251062" rIns="0" bIns="0" rtlCol="0">
            <a:spAutoFit/>
          </a:bodyPr>
          <a:lstStyle/>
          <a:p>
            <a:pPr marL="700431" indent="-693115">
              <a:buFont typeface="+mj-lt"/>
              <a:buAutoNum type="alphaLcParenR"/>
              <a:tabLst>
                <a:tab pos="692730" algn="l"/>
                <a:tab pos="693115" algn="l"/>
              </a:tabLst>
            </a:pPr>
            <a:r>
              <a:rPr lang="fr-CA" sz="4002" b="1" spc="-100" dirty="0">
                <a:cs typeface="Georgia"/>
              </a:rPr>
              <a:t>H&amp;M</a:t>
            </a:r>
          </a:p>
          <a:p>
            <a:pPr marL="700431" indent="-693115">
              <a:buFont typeface="+mj-lt"/>
              <a:buAutoNum type="alphaLcParenR"/>
              <a:tabLst>
                <a:tab pos="692730" algn="l"/>
                <a:tab pos="693115" algn="l"/>
              </a:tabLst>
            </a:pPr>
            <a:r>
              <a:rPr lang="fr-CA" sz="4002" b="1" spc="-100" dirty="0">
                <a:cs typeface="Georgia"/>
              </a:rPr>
              <a:t>Shein</a:t>
            </a:r>
          </a:p>
          <a:p>
            <a:pPr marL="700431" indent="-693115">
              <a:buFont typeface="+mj-lt"/>
              <a:buAutoNum type="alphaLcParenR"/>
              <a:tabLst>
                <a:tab pos="692730" algn="l"/>
                <a:tab pos="693115" algn="l"/>
              </a:tabLst>
            </a:pPr>
            <a:r>
              <a:rPr lang="fr-CA" sz="4002" b="1" spc="-100" dirty="0">
                <a:cs typeface="Georgia"/>
              </a:rPr>
              <a:t>Chanel</a:t>
            </a:r>
            <a:endParaRPr sz="4002" dirty="0">
              <a:cs typeface="Georgia"/>
            </a:endParaRPr>
          </a:p>
        </p:txBody>
      </p:sp>
      <p:sp>
        <p:nvSpPr>
          <p:cNvPr id="5" name="object 5"/>
          <p:cNvSpPr/>
          <p:nvPr/>
        </p:nvSpPr>
        <p:spPr>
          <a:xfrm>
            <a:off x="7474162" y="0"/>
            <a:ext cx="3941521" cy="6857615"/>
          </a:xfrm>
          <a:custGeom>
            <a:avLst/>
            <a:gdLst/>
            <a:ahLst/>
            <a:cxnLst/>
            <a:rect l="l" t="t" r="r" b="b"/>
            <a:pathLst>
              <a:path w="6499859" h="11308715">
                <a:moveTo>
                  <a:pt x="2837623" y="0"/>
                </a:moveTo>
                <a:lnTo>
                  <a:pt x="792348" y="0"/>
                </a:lnTo>
                <a:lnTo>
                  <a:pt x="786690" y="72647"/>
                </a:lnTo>
                <a:lnTo>
                  <a:pt x="762230" y="479692"/>
                </a:lnTo>
                <a:lnTo>
                  <a:pt x="2837623" y="479692"/>
                </a:lnTo>
                <a:lnTo>
                  <a:pt x="2837623" y="0"/>
                </a:lnTo>
                <a:close/>
              </a:path>
              <a:path w="6499859" h="11308715">
                <a:moveTo>
                  <a:pt x="5679214" y="0"/>
                </a:moveTo>
                <a:lnTo>
                  <a:pt x="2962865" y="0"/>
                </a:lnTo>
                <a:lnTo>
                  <a:pt x="2962865" y="479692"/>
                </a:lnTo>
                <a:lnTo>
                  <a:pt x="5712436" y="479692"/>
                </a:lnTo>
                <a:lnTo>
                  <a:pt x="5701931" y="329005"/>
                </a:lnTo>
                <a:lnTo>
                  <a:pt x="3213360" y="329005"/>
                </a:lnTo>
                <a:lnTo>
                  <a:pt x="3179941" y="321850"/>
                </a:lnTo>
                <a:lnTo>
                  <a:pt x="3152206" y="302586"/>
                </a:lnTo>
                <a:lnTo>
                  <a:pt x="3133277" y="274517"/>
                </a:lnTo>
                <a:lnTo>
                  <a:pt x="3126274" y="240945"/>
                </a:lnTo>
                <a:lnTo>
                  <a:pt x="3133275" y="207521"/>
                </a:lnTo>
                <a:lnTo>
                  <a:pt x="3152202" y="179787"/>
                </a:lnTo>
                <a:lnTo>
                  <a:pt x="3179936" y="160860"/>
                </a:lnTo>
                <a:lnTo>
                  <a:pt x="3213360" y="153859"/>
                </a:lnTo>
                <a:lnTo>
                  <a:pt x="5689721" y="153859"/>
                </a:lnTo>
                <a:lnTo>
                  <a:pt x="5684060" y="72647"/>
                </a:lnTo>
                <a:lnTo>
                  <a:pt x="5679214" y="0"/>
                </a:lnTo>
                <a:close/>
              </a:path>
              <a:path w="6499859" h="11308715">
                <a:moveTo>
                  <a:pt x="5689721" y="153859"/>
                </a:moveTo>
                <a:lnTo>
                  <a:pt x="3213360" y="153859"/>
                </a:lnTo>
                <a:lnTo>
                  <a:pt x="3246937" y="160860"/>
                </a:lnTo>
                <a:lnTo>
                  <a:pt x="3275010" y="179787"/>
                </a:lnTo>
                <a:lnTo>
                  <a:pt x="3294275" y="207521"/>
                </a:lnTo>
                <a:lnTo>
                  <a:pt x="3301431" y="240945"/>
                </a:lnTo>
                <a:lnTo>
                  <a:pt x="3294275" y="274517"/>
                </a:lnTo>
                <a:lnTo>
                  <a:pt x="3275010" y="302586"/>
                </a:lnTo>
                <a:lnTo>
                  <a:pt x="3246937" y="321850"/>
                </a:lnTo>
                <a:lnTo>
                  <a:pt x="3213360" y="329005"/>
                </a:lnTo>
                <a:lnTo>
                  <a:pt x="5701931" y="329005"/>
                </a:lnTo>
                <a:lnTo>
                  <a:pt x="5689721" y="153859"/>
                </a:lnTo>
                <a:close/>
              </a:path>
              <a:path w="6499859" h="11308715">
                <a:moveTo>
                  <a:pt x="2840555" y="595154"/>
                </a:moveTo>
                <a:lnTo>
                  <a:pt x="1942299" y="595154"/>
                </a:lnTo>
                <a:lnTo>
                  <a:pt x="1936186" y="616384"/>
                </a:lnTo>
                <a:lnTo>
                  <a:pt x="1927772" y="643318"/>
                </a:lnTo>
                <a:lnTo>
                  <a:pt x="1903476" y="711686"/>
                </a:lnTo>
                <a:lnTo>
                  <a:pt x="1887315" y="751815"/>
                </a:lnTo>
                <a:lnTo>
                  <a:pt x="1868290" y="795037"/>
                </a:lnTo>
                <a:lnTo>
                  <a:pt x="1846261" y="840700"/>
                </a:lnTo>
                <a:lnTo>
                  <a:pt x="1821088" y="888149"/>
                </a:lnTo>
                <a:lnTo>
                  <a:pt x="1792630" y="936734"/>
                </a:lnTo>
                <a:lnTo>
                  <a:pt x="1760746" y="985801"/>
                </a:lnTo>
                <a:lnTo>
                  <a:pt x="1725297" y="1034697"/>
                </a:lnTo>
                <a:lnTo>
                  <a:pt x="1686142" y="1082770"/>
                </a:lnTo>
                <a:lnTo>
                  <a:pt x="1643140" y="1129368"/>
                </a:lnTo>
                <a:lnTo>
                  <a:pt x="1596151" y="1173836"/>
                </a:lnTo>
                <a:lnTo>
                  <a:pt x="1545034" y="1215524"/>
                </a:lnTo>
                <a:lnTo>
                  <a:pt x="1487077" y="1256067"/>
                </a:lnTo>
                <a:lnTo>
                  <a:pt x="1427355" y="1292274"/>
                </a:lnTo>
                <a:lnTo>
                  <a:pt x="1366436" y="1324390"/>
                </a:lnTo>
                <a:lnTo>
                  <a:pt x="1304890" y="1352660"/>
                </a:lnTo>
                <a:lnTo>
                  <a:pt x="1243284" y="1377328"/>
                </a:lnTo>
                <a:lnTo>
                  <a:pt x="1182187" y="1398640"/>
                </a:lnTo>
                <a:lnTo>
                  <a:pt x="1122168" y="1416840"/>
                </a:lnTo>
                <a:lnTo>
                  <a:pt x="1063796" y="1432172"/>
                </a:lnTo>
                <a:lnTo>
                  <a:pt x="1007638" y="1444883"/>
                </a:lnTo>
                <a:lnTo>
                  <a:pt x="954263" y="1455216"/>
                </a:lnTo>
                <a:lnTo>
                  <a:pt x="904241" y="1463417"/>
                </a:lnTo>
                <a:lnTo>
                  <a:pt x="858139" y="1469729"/>
                </a:lnTo>
                <a:lnTo>
                  <a:pt x="816526" y="1474399"/>
                </a:lnTo>
                <a:lnTo>
                  <a:pt x="749042" y="1479790"/>
                </a:lnTo>
                <a:lnTo>
                  <a:pt x="706337" y="1481546"/>
                </a:lnTo>
                <a:lnTo>
                  <a:pt x="695698" y="1481674"/>
                </a:lnTo>
                <a:lnTo>
                  <a:pt x="627198" y="2489523"/>
                </a:lnTo>
                <a:lnTo>
                  <a:pt x="0" y="11308556"/>
                </a:lnTo>
                <a:lnTo>
                  <a:pt x="2031352" y="11308556"/>
                </a:lnTo>
                <a:lnTo>
                  <a:pt x="3132148" y="3885834"/>
                </a:lnTo>
                <a:lnTo>
                  <a:pt x="5956483" y="3885834"/>
                </a:lnTo>
                <a:lnTo>
                  <a:pt x="5899192" y="3103039"/>
                </a:lnTo>
                <a:lnTo>
                  <a:pt x="2840555" y="3103039"/>
                </a:lnTo>
                <a:lnTo>
                  <a:pt x="2840555" y="595154"/>
                </a:lnTo>
                <a:close/>
              </a:path>
              <a:path w="6499859" h="11308715">
                <a:moveTo>
                  <a:pt x="5956483" y="3885834"/>
                </a:moveTo>
                <a:lnTo>
                  <a:pt x="3132148" y="3885834"/>
                </a:lnTo>
                <a:lnTo>
                  <a:pt x="4412164" y="11308556"/>
                </a:lnTo>
                <a:lnTo>
                  <a:pt x="6499734" y="11308556"/>
                </a:lnTo>
                <a:lnTo>
                  <a:pt x="5956483" y="3885834"/>
                </a:lnTo>
                <a:close/>
              </a:path>
              <a:path w="6499859" h="11308715">
                <a:moveTo>
                  <a:pt x="4553895" y="595154"/>
                </a:moveTo>
                <a:lnTo>
                  <a:pt x="3560732" y="595154"/>
                </a:lnTo>
                <a:lnTo>
                  <a:pt x="3560628" y="2469084"/>
                </a:lnTo>
                <a:lnTo>
                  <a:pt x="3559572" y="2486936"/>
                </a:lnTo>
                <a:lnTo>
                  <a:pt x="3550136" y="2547368"/>
                </a:lnTo>
                <a:lnTo>
                  <a:pt x="3539523" y="2587439"/>
                </a:lnTo>
                <a:lnTo>
                  <a:pt x="3523490" y="2632406"/>
                </a:lnTo>
                <a:lnTo>
                  <a:pt x="3500921" y="2681016"/>
                </a:lnTo>
                <a:lnTo>
                  <a:pt x="3470699" y="2732014"/>
                </a:lnTo>
                <a:lnTo>
                  <a:pt x="3431708" y="2784146"/>
                </a:lnTo>
                <a:lnTo>
                  <a:pt x="3382830" y="2836157"/>
                </a:lnTo>
                <a:lnTo>
                  <a:pt x="3322948" y="2886792"/>
                </a:lnTo>
                <a:lnTo>
                  <a:pt x="3248895" y="2939026"/>
                </a:lnTo>
                <a:lnTo>
                  <a:pt x="3179749" y="2981569"/>
                </a:lnTo>
                <a:lnTo>
                  <a:pt x="3116460" y="3015402"/>
                </a:lnTo>
                <a:lnTo>
                  <a:pt x="3059980" y="3041504"/>
                </a:lnTo>
                <a:lnTo>
                  <a:pt x="3011257" y="3060854"/>
                </a:lnTo>
                <a:lnTo>
                  <a:pt x="2971244" y="3074431"/>
                </a:lnTo>
                <a:lnTo>
                  <a:pt x="2912961" y="3090319"/>
                </a:lnTo>
                <a:lnTo>
                  <a:pt x="2840555" y="3103039"/>
                </a:lnTo>
                <a:lnTo>
                  <a:pt x="5899192" y="3103039"/>
                </a:lnTo>
                <a:lnTo>
                  <a:pt x="5846484" y="2382867"/>
                </a:lnTo>
                <a:lnTo>
                  <a:pt x="5783868" y="1481674"/>
                </a:lnTo>
                <a:lnTo>
                  <a:pt x="5764779" y="1480916"/>
                </a:lnTo>
                <a:lnTo>
                  <a:pt x="5710446" y="1477398"/>
                </a:lnTo>
                <a:lnTo>
                  <a:pt x="5637489" y="1469897"/>
                </a:lnTo>
                <a:lnTo>
                  <a:pt x="5595122" y="1464163"/>
                </a:lnTo>
                <a:lnTo>
                  <a:pt x="5549412" y="1456843"/>
                </a:lnTo>
                <a:lnTo>
                  <a:pt x="5500797" y="1447742"/>
                </a:lnTo>
                <a:lnTo>
                  <a:pt x="5449715" y="1436663"/>
                </a:lnTo>
                <a:lnTo>
                  <a:pt x="5396603" y="1423410"/>
                </a:lnTo>
                <a:lnTo>
                  <a:pt x="5341899" y="1407786"/>
                </a:lnTo>
                <a:lnTo>
                  <a:pt x="5286042" y="1389594"/>
                </a:lnTo>
                <a:lnTo>
                  <a:pt x="5229468" y="1368639"/>
                </a:lnTo>
                <a:lnTo>
                  <a:pt x="5172615" y="1344723"/>
                </a:lnTo>
                <a:lnTo>
                  <a:pt x="5115921" y="1317650"/>
                </a:lnTo>
                <a:lnTo>
                  <a:pt x="5059824" y="1287223"/>
                </a:lnTo>
                <a:lnTo>
                  <a:pt x="5004762" y="1253247"/>
                </a:lnTo>
                <a:lnTo>
                  <a:pt x="4951171" y="1215524"/>
                </a:lnTo>
                <a:lnTo>
                  <a:pt x="4900050" y="1173798"/>
                </a:lnTo>
                <a:lnTo>
                  <a:pt x="4853058" y="1129223"/>
                </a:lnTo>
                <a:lnTo>
                  <a:pt x="4810054" y="1082471"/>
                </a:lnTo>
                <a:lnTo>
                  <a:pt x="4770898" y="1034209"/>
                </a:lnTo>
                <a:lnTo>
                  <a:pt x="4735449" y="985107"/>
                </a:lnTo>
                <a:lnTo>
                  <a:pt x="4703565" y="935835"/>
                </a:lnTo>
                <a:lnTo>
                  <a:pt x="4675108" y="887062"/>
                </a:lnTo>
                <a:lnTo>
                  <a:pt x="4649935" y="839457"/>
                </a:lnTo>
                <a:lnTo>
                  <a:pt x="4627907" y="793689"/>
                </a:lnTo>
                <a:lnTo>
                  <a:pt x="4608882" y="750429"/>
                </a:lnTo>
                <a:lnTo>
                  <a:pt x="4592721" y="710344"/>
                </a:lnTo>
                <a:lnTo>
                  <a:pt x="4579282" y="674105"/>
                </a:lnTo>
                <a:lnTo>
                  <a:pt x="4560010" y="615841"/>
                </a:lnTo>
                <a:lnTo>
                  <a:pt x="4553895" y="595154"/>
                </a:lnTo>
                <a:close/>
              </a:path>
              <a:path w="6499859" h="11308715">
                <a:moveTo>
                  <a:pt x="3432547" y="595154"/>
                </a:moveTo>
                <a:lnTo>
                  <a:pt x="2965807" y="595154"/>
                </a:lnTo>
                <a:lnTo>
                  <a:pt x="2965807" y="2943544"/>
                </a:lnTo>
                <a:lnTo>
                  <a:pt x="3040189" y="2912696"/>
                </a:lnTo>
                <a:lnTo>
                  <a:pt x="3085275" y="2889923"/>
                </a:lnTo>
                <a:lnTo>
                  <a:pt x="3134797" y="2861670"/>
                </a:lnTo>
                <a:lnTo>
                  <a:pt x="3188134" y="2827503"/>
                </a:lnTo>
                <a:lnTo>
                  <a:pt x="3244668" y="2786986"/>
                </a:lnTo>
                <a:lnTo>
                  <a:pt x="3307581" y="2731757"/>
                </a:lnTo>
                <a:lnTo>
                  <a:pt x="3354605" y="2675768"/>
                </a:lnTo>
                <a:lnTo>
                  <a:pt x="3388051" y="2621521"/>
                </a:lnTo>
                <a:lnTo>
                  <a:pt x="3410232" y="2571521"/>
                </a:lnTo>
                <a:lnTo>
                  <a:pt x="3423460" y="2528273"/>
                </a:lnTo>
                <a:lnTo>
                  <a:pt x="3432305" y="2472050"/>
                </a:lnTo>
                <a:lnTo>
                  <a:pt x="3432547" y="2464083"/>
                </a:lnTo>
                <a:lnTo>
                  <a:pt x="3432547" y="595154"/>
                </a:lnTo>
                <a:close/>
              </a:path>
              <a:path w="6499859" h="11308715">
                <a:moveTo>
                  <a:pt x="1807267" y="595154"/>
                </a:moveTo>
                <a:lnTo>
                  <a:pt x="752451" y="595154"/>
                </a:lnTo>
                <a:lnTo>
                  <a:pt x="699615" y="1356427"/>
                </a:lnTo>
                <a:lnTo>
                  <a:pt x="741268" y="1354004"/>
                </a:lnTo>
                <a:lnTo>
                  <a:pt x="808736" y="1347724"/>
                </a:lnTo>
                <a:lnTo>
                  <a:pt x="850517" y="1342500"/>
                </a:lnTo>
                <a:lnTo>
                  <a:pt x="896790" y="1335545"/>
                </a:lnTo>
                <a:lnTo>
                  <a:pt x="946903" y="1326606"/>
                </a:lnTo>
                <a:lnTo>
                  <a:pt x="1000201" y="1315427"/>
                </a:lnTo>
                <a:lnTo>
                  <a:pt x="1056031" y="1301753"/>
                </a:lnTo>
                <a:lnTo>
                  <a:pt x="1113740" y="1285328"/>
                </a:lnTo>
                <a:lnTo>
                  <a:pt x="1172674" y="1265898"/>
                </a:lnTo>
                <a:lnTo>
                  <a:pt x="1232178" y="1243208"/>
                </a:lnTo>
                <a:lnTo>
                  <a:pt x="1291601" y="1217002"/>
                </a:lnTo>
                <a:lnTo>
                  <a:pt x="1350287" y="1187025"/>
                </a:lnTo>
                <a:lnTo>
                  <a:pt x="1407584" y="1153022"/>
                </a:lnTo>
                <a:lnTo>
                  <a:pt x="1462837" y="1114738"/>
                </a:lnTo>
                <a:lnTo>
                  <a:pt x="1509324" y="1076999"/>
                </a:lnTo>
                <a:lnTo>
                  <a:pt x="1552039" y="1036479"/>
                </a:lnTo>
                <a:lnTo>
                  <a:pt x="1591103" y="993834"/>
                </a:lnTo>
                <a:lnTo>
                  <a:pt x="1626636" y="949721"/>
                </a:lnTo>
                <a:lnTo>
                  <a:pt x="1658757" y="904800"/>
                </a:lnTo>
                <a:lnTo>
                  <a:pt x="1687585" y="859725"/>
                </a:lnTo>
                <a:lnTo>
                  <a:pt x="1713242" y="815156"/>
                </a:lnTo>
                <a:lnTo>
                  <a:pt x="1735846" y="771749"/>
                </a:lnTo>
                <a:lnTo>
                  <a:pt x="1755517" y="730161"/>
                </a:lnTo>
                <a:lnTo>
                  <a:pt x="1772374" y="691051"/>
                </a:lnTo>
                <a:lnTo>
                  <a:pt x="1786539" y="655074"/>
                </a:lnTo>
                <a:lnTo>
                  <a:pt x="1807267" y="595154"/>
                </a:lnTo>
                <a:close/>
              </a:path>
              <a:path w="6499859" h="11308715">
                <a:moveTo>
                  <a:pt x="5721242" y="595154"/>
                </a:moveTo>
                <a:lnTo>
                  <a:pt x="4685011" y="595154"/>
                </a:lnTo>
                <a:lnTo>
                  <a:pt x="4694150" y="622890"/>
                </a:lnTo>
                <a:lnTo>
                  <a:pt x="4719891" y="691051"/>
                </a:lnTo>
                <a:lnTo>
                  <a:pt x="4736713" y="730161"/>
                </a:lnTo>
                <a:lnTo>
                  <a:pt x="4756317" y="771749"/>
                </a:lnTo>
                <a:lnTo>
                  <a:pt x="4778813" y="815156"/>
                </a:lnTo>
                <a:lnTo>
                  <a:pt x="4804311" y="859725"/>
                </a:lnTo>
                <a:lnTo>
                  <a:pt x="4832921" y="904800"/>
                </a:lnTo>
                <a:lnTo>
                  <a:pt x="4864753" y="949721"/>
                </a:lnTo>
                <a:lnTo>
                  <a:pt x="4899918" y="993834"/>
                </a:lnTo>
                <a:lnTo>
                  <a:pt x="4938525" y="1036479"/>
                </a:lnTo>
                <a:lnTo>
                  <a:pt x="4980686" y="1076999"/>
                </a:lnTo>
                <a:lnTo>
                  <a:pt x="5026509" y="1114738"/>
                </a:lnTo>
                <a:lnTo>
                  <a:pt x="5078122" y="1150924"/>
                </a:lnTo>
                <a:lnTo>
                  <a:pt x="5131619" y="1183301"/>
                </a:lnTo>
                <a:lnTo>
                  <a:pt x="5186459" y="1212083"/>
                </a:lnTo>
                <a:lnTo>
                  <a:pt x="5242101" y="1237484"/>
                </a:lnTo>
                <a:lnTo>
                  <a:pt x="5298001" y="1259718"/>
                </a:lnTo>
                <a:lnTo>
                  <a:pt x="5353619" y="1278999"/>
                </a:lnTo>
                <a:lnTo>
                  <a:pt x="5408413" y="1295541"/>
                </a:lnTo>
                <a:lnTo>
                  <a:pt x="5461840" y="1309556"/>
                </a:lnTo>
                <a:lnTo>
                  <a:pt x="5513359" y="1321261"/>
                </a:lnTo>
                <a:lnTo>
                  <a:pt x="5562429" y="1330867"/>
                </a:lnTo>
                <a:lnTo>
                  <a:pt x="5608507" y="1338590"/>
                </a:lnTo>
                <a:lnTo>
                  <a:pt x="5651052" y="1344642"/>
                </a:lnTo>
                <a:lnTo>
                  <a:pt x="5689522" y="1349238"/>
                </a:lnTo>
                <a:lnTo>
                  <a:pt x="5752068" y="1354917"/>
                </a:lnTo>
                <a:lnTo>
                  <a:pt x="5775062" y="1356427"/>
                </a:lnTo>
                <a:lnTo>
                  <a:pt x="5721242" y="595154"/>
                </a:lnTo>
                <a:close/>
              </a:path>
            </a:pathLst>
          </a:custGeom>
          <a:solidFill>
            <a:srgbClr val="0032A9">
              <a:alpha val="35000"/>
            </a:srgbClr>
          </a:solidFill>
        </p:spPr>
        <p:txBody>
          <a:bodyPr wrap="square" lIns="0" tIns="0" rIns="0" bIns="0" rtlCol="0"/>
          <a:lstStyle/>
          <a:p>
            <a:endParaRPr sz="1092"/>
          </a:p>
        </p:txBody>
      </p:sp>
      <p:sp>
        <p:nvSpPr>
          <p:cNvPr id="6" name="object 6"/>
          <p:cNvSpPr txBox="1">
            <a:spLocks noGrp="1"/>
          </p:cNvSpPr>
          <p:nvPr>
            <p:ph type="title"/>
          </p:nvPr>
        </p:nvSpPr>
        <p:spPr>
          <a:xfrm>
            <a:off x="473493" y="492597"/>
            <a:ext cx="6710098" cy="2470882"/>
          </a:xfrm>
          <a:prstGeom prst="rect">
            <a:avLst/>
          </a:prstGeom>
        </p:spPr>
        <p:txBody>
          <a:bodyPr vert="horz" wrap="square" lIns="0" tIns="7316" rIns="0" bIns="0" rtlCol="0" anchor="ctr">
            <a:spAutoFit/>
          </a:bodyPr>
          <a:lstStyle/>
          <a:p>
            <a:pPr marL="7701" marR="3081">
              <a:lnSpc>
                <a:spcPct val="100000"/>
              </a:lnSpc>
              <a:spcBef>
                <a:spcPts val="58"/>
              </a:spcBef>
            </a:pPr>
            <a:r>
              <a:rPr lang="fr-CA" sz="4002" spc="-100" dirty="0">
                <a:latin typeface="+mn-lt"/>
                <a:ea typeface="+mn-ea"/>
              </a:rPr>
              <a:t>QUESTION 2</a:t>
            </a:r>
            <a:br>
              <a:rPr lang="fr-CA" sz="2668" spc="-100" dirty="0">
                <a:latin typeface="+mn-lt"/>
                <a:ea typeface="+mn-ea"/>
              </a:rPr>
            </a:br>
            <a:r>
              <a:rPr lang="fr-CA" sz="4002" spc="-100" dirty="0">
                <a:latin typeface="+mn-lt"/>
                <a:ea typeface="+mn-ea"/>
              </a:rPr>
              <a:t>Associez</a:t>
            </a:r>
            <a:r>
              <a:rPr lang="fr-CA" sz="2668" spc="-100" dirty="0">
                <a:latin typeface="+mn-lt"/>
                <a:ea typeface="+mn-ea"/>
              </a:rPr>
              <a:t> </a:t>
            </a:r>
            <a:r>
              <a:rPr lang="fr-CA" sz="4002" spc="-100" dirty="0">
                <a:latin typeface="+mn-lt"/>
                <a:ea typeface="+mn-ea"/>
              </a:rPr>
              <a:t>les entreprises suivantes à la fréquence de sortie des collections : </a:t>
            </a:r>
            <a:endParaRPr sz="4002" spc="-100" dirty="0">
              <a:latin typeface="+mn-lt"/>
              <a:ea typeface="+mn-ea"/>
            </a:endParaRPr>
          </a:p>
        </p:txBody>
      </p:sp>
      <p:sp>
        <p:nvSpPr>
          <p:cNvPr id="14" name="object 4">
            <a:extLst>
              <a:ext uri="{FF2B5EF4-FFF2-40B4-BE49-F238E27FC236}">
                <a16:creationId xmlns:a16="http://schemas.microsoft.com/office/drawing/2014/main" id="{6151FC55-7B79-CEB6-6A12-5FE3546B4F9B}"/>
              </a:ext>
            </a:extLst>
          </p:cNvPr>
          <p:cNvSpPr txBox="1"/>
          <p:nvPr/>
        </p:nvSpPr>
        <p:spPr>
          <a:xfrm>
            <a:off x="3682439" y="3132131"/>
            <a:ext cx="4827122" cy="2101135"/>
          </a:xfrm>
          <a:prstGeom prst="rect">
            <a:avLst/>
          </a:prstGeom>
        </p:spPr>
        <p:txBody>
          <a:bodyPr vert="horz" wrap="square" lIns="0" tIns="251062" rIns="0" bIns="0" rtlCol="0">
            <a:spAutoFit/>
          </a:bodyPr>
          <a:lstStyle/>
          <a:p>
            <a:pPr marL="700431" indent="-693115">
              <a:buFont typeface="+mj-lt"/>
              <a:buAutoNum type="arabicParenR"/>
              <a:tabLst>
                <a:tab pos="692730" algn="l"/>
                <a:tab pos="693115" algn="l"/>
              </a:tabLst>
            </a:pPr>
            <a:r>
              <a:rPr lang="fr-CA" sz="4002" b="1" spc="-100" dirty="0">
                <a:cs typeface="Georgia"/>
              </a:rPr>
              <a:t>Une par saison</a:t>
            </a:r>
          </a:p>
          <a:p>
            <a:pPr marL="700431" indent="-693115">
              <a:buFont typeface="+mj-lt"/>
              <a:buAutoNum type="arabicParenR"/>
              <a:tabLst>
                <a:tab pos="692730" algn="l"/>
                <a:tab pos="693115" algn="l"/>
              </a:tabLst>
            </a:pPr>
            <a:r>
              <a:rPr lang="fr-CA" sz="4002" b="1" spc="-100" dirty="0">
                <a:cs typeface="Georgia"/>
              </a:rPr>
              <a:t>Une par semaine</a:t>
            </a:r>
          </a:p>
          <a:p>
            <a:pPr marL="700431" indent="-693115">
              <a:buFont typeface="+mj-lt"/>
              <a:buAutoNum type="arabicParenR"/>
              <a:tabLst>
                <a:tab pos="692730" algn="l"/>
                <a:tab pos="693115" algn="l"/>
              </a:tabLst>
            </a:pPr>
            <a:r>
              <a:rPr lang="fr-CA" sz="4002" b="1" spc="-100" dirty="0">
                <a:cs typeface="Georgia"/>
              </a:rPr>
              <a:t>Une par heure</a:t>
            </a:r>
            <a:endParaRPr sz="4002" dirty="0">
              <a:cs typeface="Georgia"/>
            </a:endParaRPr>
          </a:p>
        </p:txBody>
      </p:sp>
      <p:cxnSp>
        <p:nvCxnSpPr>
          <p:cNvPr id="22" name="Connecteur droit avec flèche 21">
            <a:extLst>
              <a:ext uri="{FF2B5EF4-FFF2-40B4-BE49-F238E27FC236}">
                <a16:creationId xmlns:a16="http://schemas.microsoft.com/office/drawing/2014/main" id="{1685B4DC-AF56-AA87-0292-20C6870D3621}"/>
              </a:ext>
            </a:extLst>
          </p:cNvPr>
          <p:cNvCxnSpPr>
            <a:cxnSpLocks/>
          </p:cNvCxnSpPr>
          <p:nvPr/>
        </p:nvCxnSpPr>
        <p:spPr>
          <a:xfrm>
            <a:off x="2479200" y="3716275"/>
            <a:ext cx="1198698" cy="725096"/>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C9D259B1-85AF-56C5-DE1D-B1FCD3819630}"/>
              </a:ext>
            </a:extLst>
          </p:cNvPr>
          <p:cNvCxnSpPr>
            <a:cxnSpLocks/>
          </p:cNvCxnSpPr>
          <p:nvPr/>
        </p:nvCxnSpPr>
        <p:spPr>
          <a:xfrm>
            <a:off x="2493491" y="4317623"/>
            <a:ext cx="1184407" cy="609836"/>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646B6895-6E84-89FE-4D1D-F861DEB02920}"/>
              </a:ext>
            </a:extLst>
          </p:cNvPr>
          <p:cNvCxnSpPr>
            <a:cxnSpLocks/>
          </p:cNvCxnSpPr>
          <p:nvPr/>
        </p:nvCxnSpPr>
        <p:spPr>
          <a:xfrm flipV="1">
            <a:off x="2763532" y="3716275"/>
            <a:ext cx="928657" cy="1283525"/>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7155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04" y="0"/>
            <a:ext cx="7470758" cy="6857615"/>
          </a:xfrm>
          <a:custGeom>
            <a:avLst/>
            <a:gdLst/>
            <a:ahLst/>
            <a:cxnLst/>
            <a:rect l="l" t="t" r="r" b="b"/>
            <a:pathLst>
              <a:path w="8953500" h="11308715">
                <a:moveTo>
                  <a:pt x="0" y="11308556"/>
                </a:moveTo>
                <a:lnTo>
                  <a:pt x="8952937" y="11308556"/>
                </a:lnTo>
                <a:lnTo>
                  <a:pt x="8952937" y="0"/>
                </a:lnTo>
                <a:lnTo>
                  <a:pt x="0" y="0"/>
                </a:lnTo>
                <a:lnTo>
                  <a:pt x="0" y="11308556"/>
                </a:lnTo>
                <a:close/>
              </a:path>
            </a:pathLst>
          </a:custGeom>
          <a:solidFill>
            <a:srgbClr val="CA66E2">
              <a:alpha val="46899"/>
            </a:srgbClr>
          </a:solidFill>
        </p:spPr>
        <p:txBody>
          <a:bodyPr wrap="square" lIns="0" tIns="0" rIns="0" bIns="0" rtlCol="0"/>
          <a:lstStyle/>
          <a:p>
            <a:endParaRPr sz="1092"/>
          </a:p>
        </p:txBody>
      </p:sp>
      <p:sp>
        <p:nvSpPr>
          <p:cNvPr id="3" name="object 3"/>
          <p:cNvSpPr/>
          <p:nvPr/>
        </p:nvSpPr>
        <p:spPr>
          <a:xfrm>
            <a:off x="10182528" y="0"/>
            <a:ext cx="1435521" cy="6857615"/>
          </a:xfrm>
          <a:custGeom>
            <a:avLst/>
            <a:gdLst/>
            <a:ahLst/>
            <a:cxnLst/>
            <a:rect l="l" t="t" r="r" b="b"/>
            <a:pathLst>
              <a:path w="2367280" h="11308715">
                <a:moveTo>
                  <a:pt x="0" y="11308556"/>
                </a:moveTo>
                <a:lnTo>
                  <a:pt x="2366909" y="11308556"/>
                </a:lnTo>
                <a:lnTo>
                  <a:pt x="2366909" y="0"/>
                </a:lnTo>
                <a:lnTo>
                  <a:pt x="0" y="0"/>
                </a:lnTo>
                <a:lnTo>
                  <a:pt x="0" y="11308556"/>
                </a:lnTo>
                <a:close/>
              </a:path>
            </a:pathLst>
          </a:custGeom>
          <a:solidFill>
            <a:srgbClr val="CA66E2">
              <a:alpha val="77049"/>
            </a:srgbClr>
          </a:solidFill>
        </p:spPr>
        <p:txBody>
          <a:bodyPr wrap="square" lIns="0" tIns="0" rIns="0" bIns="0" rtlCol="0"/>
          <a:lstStyle/>
          <a:p>
            <a:endParaRPr sz="1092"/>
          </a:p>
        </p:txBody>
      </p:sp>
      <p:sp>
        <p:nvSpPr>
          <p:cNvPr id="4" name="object 4"/>
          <p:cNvSpPr/>
          <p:nvPr/>
        </p:nvSpPr>
        <p:spPr>
          <a:xfrm>
            <a:off x="7474162" y="0"/>
            <a:ext cx="3941521" cy="6857615"/>
          </a:xfrm>
          <a:custGeom>
            <a:avLst/>
            <a:gdLst/>
            <a:ahLst/>
            <a:cxnLst/>
            <a:rect l="l" t="t" r="r" b="b"/>
            <a:pathLst>
              <a:path w="6499859" h="11308715">
                <a:moveTo>
                  <a:pt x="2837623" y="0"/>
                </a:moveTo>
                <a:lnTo>
                  <a:pt x="792348" y="0"/>
                </a:lnTo>
                <a:lnTo>
                  <a:pt x="786690" y="72647"/>
                </a:lnTo>
                <a:lnTo>
                  <a:pt x="762230" y="479692"/>
                </a:lnTo>
                <a:lnTo>
                  <a:pt x="2837623" y="479692"/>
                </a:lnTo>
                <a:lnTo>
                  <a:pt x="2837623" y="0"/>
                </a:lnTo>
                <a:close/>
              </a:path>
              <a:path w="6499859" h="11308715">
                <a:moveTo>
                  <a:pt x="5679214" y="0"/>
                </a:moveTo>
                <a:lnTo>
                  <a:pt x="2962865" y="0"/>
                </a:lnTo>
                <a:lnTo>
                  <a:pt x="2962865" y="479692"/>
                </a:lnTo>
                <a:lnTo>
                  <a:pt x="5712436" y="479692"/>
                </a:lnTo>
                <a:lnTo>
                  <a:pt x="5701931" y="329005"/>
                </a:lnTo>
                <a:lnTo>
                  <a:pt x="3213360" y="329005"/>
                </a:lnTo>
                <a:lnTo>
                  <a:pt x="3179941" y="321850"/>
                </a:lnTo>
                <a:lnTo>
                  <a:pt x="3152206" y="302586"/>
                </a:lnTo>
                <a:lnTo>
                  <a:pt x="3133277" y="274517"/>
                </a:lnTo>
                <a:lnTo>
                  <a:pt x="3126274" y="240945"/>
                </a:lnTo>
                <a:lnTo>
                  <a:pt x="3133275" y="207521"/>
                </a:lnTo>
                <a:lnTo>
                  <a:pt x="3152202" y="179787"/>
                </a:lnTo>
                <a:lnTo>
                  <a:pt x="3179936" y="160860"/>
                </a:lnTo>
                <a:lnTo>
                  <a:pt x="3213360" y="153859"/>
                </a:lnTo>
                <a:lnTo>
                  <a:pt x="5689721" y="153859"/>
                </a:lnTo>
                <a:lnTo>
                  <a:pt x="5684060" y="72647"/>
                </a:lnTo>
                <a:lnTo>
                  <a:pt x="5679214" y="0"/>
                </a:lnTo>
                <a:close/>
              </a:path>
              <a:path w="6499859" h="11308715">
                <a:moveTo>
                  <a:pt x="5689721" y="153859"/>
                </a:moveTo>
                <a:lnTo>
                  <a:pt x="3213360" y="153859"/>
                </a:lnTo>
                <a:lnTo>
                  <a:pt x="3246937" y="160860"/>
                </a:lnTo>
                <a:lnTo>
                  <a:pt x="3275010" y="179787"/>
                </a:lnTo>
                <a:lnTo>
                  <a:pt x="3294275" y="207521"/>
                </a:lnTo>
                <a:lnTo>
                  <a:pt x="3301431" y="240945"/>
                </a:lnTo>
                <a:lnTo>
                  <a:pt x="3294275" y="274517"/>
                </a:lnTo>
                <a:lnTo>
                  <a:pt x="3275010" y="302586"/>
                </a:lnTo>
                <a:lnTo>
                  <a:pt x="3246937" y="321850"/>
                </a:lnTo>
                <a:lnTo>
                  <a:pt x="3213360" y="329005"/>
                </a:lnTo>
                <a:lnTo>
                  <a:pt x="5701931" y="329005"/>
                </a:lnTo>
                <a:lnTo>
                  <a:pt x="5689721" y="153859"/>
                </a:lnTo>
                <a:close/>
              </a:path>
              <a:path w="6499859" h="11308715">
                <a:moveTo>
                  <a:pt x="2840555" y="595154"/>
                </a:moveTo>
                <a:lnTo>
                  <a:pt x="1942299" y="595154"/>
                </a:lnTo>
                <a:lnTo>
                  <a:pt x="1936186" y="616384"/>
                </a:lnTo>
                <a:lnTo>
                  <a:pt x="1927772" y="643318"/>
                </a:lnTo>
                <a:lnTo>
                  <a:pt x="1903476" y="711686"/>
                </a:lnTo>
                <a:lnTo>
                  <a:pt x="1887315" y="751815"/>
                </a:lnTo>
                <a:lnTo>
                  <a:pt x="1868290" y="795037"/>
                </a:lnTo>
                <a:lnTo>
                  <a:pt x="1846261" y="840700"/>
                </a:lnTo>
                <a:lnTo>
                  <a:pt x="1821088" y="888149"/>
                </a:lnTo>
                <a:lnTo>
                  <a:pt x="1792630" y="936734"/>
                </a:lnTo>
                <a:lnTo>
                  <a:pt x="1760746" y="985801"/>
                </a:lnTo>
                <a:lnTo>
                  <a:pt x="1725297" y="1034697"/>
                </a:lnTo>
                <a:lnTo>
                  <a:pt x="1686142" y="1082770"/>
                </a:lnTo>
                <a:lnTo>
                  <a:pt x="1643140" y="1129368"/>
                </a:lnTo>
                <a:lnTo>
                  <a:pt x="1596151" y="1173836"/>
                </a:lnTo>
                <a:lnTo>
                  <a:pt x="1545034" y="1215524"/>
                </a:lnTo>
                <a:lnTo>
                  <a:pt x="1487077" y="1256067"/>
                </a:lnTo>
                <a:lnTo>
                  <a:pt x="1427355" y="1292274"/>
                </a:lnTo>
                <a:lnTo>
                  <a:pt x="1366436" y="1324390"/>
                </a:lnTo>
                <a:lnTo>
                  <a:pt x="1304890" y="1352660"/>
                </a:lnTo>
                <a:lnTo>
                  <a:pt x="1243284" y="1377328"/>
                </a:lnTo>
                <a:lnTo>
                  <a:pt x="1182187" y="1398640"/>
                </a:lnTo>
                <a:lnTo>
                  <a:pt x="1122168" y="1416840"/>
                </a:lnTo>
                <a:lnTo>
                  <a:pt x="1063796" y="1432172"/>
                </a:lnTo>
                <a:lnTo>
                  <a:pt x="1007638" y="1444883"/>
                </a:lnTo>
                <a:lnTo>
                  <a:pt x="954263" y="1455216"/>
                </a:lnTo>
                <a:lnTo>
                  <a:pt x="904241" y="1463417"/>
                </a:lnTo>
                <a:lnTo>
                  <a:pt x="858139" y="1469729"/>
                </a:lnTo>
                <a:lnTo>
                  <a:pt x="816526" y="1474399"/>
                </a:lnTo>
                <a:lnTo>
                  <a:pt x="749042" y="1479790"/>
                </a:lnTo>
                <a:lnTo>
                  <a:pt x="706337" y="1481546"/>
                </a:lnTo>
                <a:lnTo>
                  <a:pt x="695698" y="1481674"/>
                </a:lnTo>
                <a:lnTo>
                  <a:pt x="627198" y="2489523"/>
                </a:lnTo>
                <a:lnTo>
                  <a:pt x="0" y="11308556"/>
                </a:lnTo>
                <a:lnTo>
                  <a:pt x="2031352" y="11308556"/>
                </a:lnTo>
                <a:lnTo>
                  <a:pt x="3132148" y="3885834"/>
                </a:lnTo>
                <a:lnTo>
                  <a:pt x="5956483" y="3885834"/>
                </a:lnTo>
                <a:lnTo>
                  <a:pt x="5899192" y="3103039"/>
                </a:lnTo>
                <a:lnTo>
                  <a:pt x="2840555" y="3103039"/>
                </a:lnTo>
                <a:lnTo>
                  <a:pt x="2840555" y="595154"/>
                </a:lnTo>
                <a:close/>
              </a:path>
              <a:path w="6499859" h="11308715">
                <a:moveTo>
                  <a:pt x="5956483" y="3885834"/>
                </a:moveTo>
                <a:lnTo>
                  <a:pt x="3132148" y="3885834"/>
                </a:lnTo>
                <a:lnTo>
                  <a:pt x="4412164" y="11308556"/>
                </a:lnTo>
                <a:lnTo>
                  <a:pt x="6499734" y="11308556"/>
                </a:lnTo>
                <a:lnTo>
                  <a:pt x="5956483" y="3885834"/>
                </a:lnTo>
                <a:close/>
              </a:path>
              <a:path w="6499859" h="11308715">
                <a:moveTo>
                  <a:pt x="4553895" y="595154"/>
                </a:moveTo>
                <a:lnTo>
                  <a:pt x="3560732" y="595154"/>
                </a:lnTo>
                <a:lnTo>
                  <a:pt x="3560628" y="2469084"/>
                </a:lnTo>
                <a:lnTo>
                  <a:pt x="3559572" y="2486936"/>
                </a:lnTo>
                <a:lnTo>
                  <a:pt x="3550136" y="2547368"/>
                </a:lnTo>
                <a:lnTo>
                  <a:pt x="3539523" y="2587439"/>
                </a:lnTo>
                <a:lnTo>
                  <a:pt x="3523490" y="2632406"/>
                </a:lnTo>
                <a:lnTo>
                  <a:pt x="3500921" y="2681016"/>
                </a:lnTo>
                <a:lnTo>
                  <a:pt x="3470699" y="2732014"/>
                </a:lnTo>
                <a:lnTo>
                  <a:pt x="3431708" y="2784146"/>
                </a:lnTo>
                <a:lnTo>
                  <a:pt x="3382830" y="2836157"/>
                </a:lnTo>
                <a:lnTo>
                  <a:pt x="3322948" y="2886792"/>
                </a:lnTo>
                <a:lnTo>
                  <a:pt x="3248895" y="2939026"/>
                </a:lnTo>
                <a:lnTo>
                  <a:pt x="3179749" y="2981569"/>
                </a:lnTo>
                <a:lnTo>
                  <a:pt x="3116460" y="3015402"/>
                </a:lnTo>
                <a:lnTo>
                  <a:pt x="3059980" y="3041504"/>
                </a:lnTo>
                <a:lnTo>
                  <a:pt x="3011257" y="3060854"/>
                </a:lnTo>
                <a:lnTo>
                  <a:pt x="2971244" y="3074431"/>
                </a:lnTo>
                <a:lnTo>
                  <a:pt x="2912961" y="3090319"/>
                </a:lnTo>
                <a:lnTo>
                  <a:pt x="2840555" y="3103039"/>
                </a:lnTo>
                <a:lnTo>
                  <a:pt x="5899192" y="3103039"/>
                </a:lnTo>
                <a:lnTo>
                  <a:pt x="5846484" y="2382867"/>
                </a:lnTo>
                <a:lnTo>
                  <a:pt x="5783868" y="1481674"/>
                </a:lnTo>
                <a:lnTo>
                  <a:pt x="5764779" y="1480916"/>
                </a:lnTo>
                <a:lnTo>
                  <a:pt x="5710446" y="1477398"/>
                </a:lnTo>
                <a:lnTo>
                  <a:pt x="5637489" y="1469897"/>
                </a:lnTo>
                <a:lnTo>
                  <a:pt x="5595122" y="1464163"/>
                </a:lnTo>
                <a:lnTo>
                  <a:pt x="5549412" y="1456843"/>
                </a:lnTo>
                <a:lnTo>
                  <a:pt x="5500797" y="1447742"/>
                </a:lnTo>
                <a:lnTo>
                  <a:pt x="5449715" y="1436663"/>
                </a:lnTo>
                <a:lnTo>
                  <a:pt x="5396603" y="1423410"/>
                </a:lnTo>
                <a:lnTo>
                  <a:pt x="5341899" y="1407786"/>
                </a:lnTo>
                <a:lnTo>
                  <a:pt x="5286042" y="1389594"/>
                </a:lnTo>
                <a:lnTo>
                  <a:pt x="5229468" y="1368639"/>
                </a:lnTo>
                <a:lnTo>
                  <a:pt x="5172615" y="1344723"/>
                </a:lnTo>
                <a:lnTo>
                  <a:pt x="5115921" y="1317650"/>
                </a:lnTo>
                <a:lnTo>
                  <a:pt x="5059824" y="1287223"/>
                </a:lnTo>
                <a:lnTo>
                  <a:pt x="5004762" y="1253247"/>
                </a:lnTo>
                <a:lnTo>
                  <a:pt x="4951171" y="1215524"/>
                </a:lnTo>
                <a:lnTo>
                  <a:pt x="4900050" y="1173798"/>
                </a:lnTo>
                <a:lnTo>
                  <a:pt x="4853058" y="1129223"/>
                </a:lnTo>
                <a:lnTo>
                  <a:pt x="4810054" y="1082471"/>
                </a:lnTo>
                <a:lnTo>
                  <a:pt x="4770898" y="1034209"/>
                </a:lnTo>
                <a:lnTo>
                  <a:pt x="4735449" y="985107"/>
                </a:lnTo>
                <a:lnTo>
                  <a:pt x="4703565" y="935835"/>
                </a:lnTo>
                <a:lnTo>
                  <a:pt x="4675108" y="887062"/>
                </a:lnTo>
                <a:lnTo>
                  <a:pt x="4649935" y="839457"/>
                </a:lnTo>
                <a:lnTo>
                  <a:pt x="4627907" y="793689"/>
                </a:lnTo>
                <a:lnTo>
                  <a:pt x="4608882" y="750429"/>
                </a:lnTo>
                <a:lnTo>
                  <a:pt x="4592721" y="710344"/>
                </a:lnTo>
                <a:lnTo>
                  <a:pt x="4579282" y="674105"/>
                </a:lnTo>
                <a:lnTo>
                  <a:pt x="4560010" y="615841"/>
                </a:lnTo>
                <a:lnTo>
                  <a:pt x="4553895" y="595154"/>
                </a:lnTo>
                <a:close/>
              </a:path>
              <a:path w="6499859" h="11308715">
                <a:moveTo>
                  <a:pt x="3432547" y="595154"/>
                </a:moveTo>
                <a:lnTo>
                  <a:pt x="2965807" y="595154"/>
                </a:lnTo>
                <a:lnTo>
                  <a:pt x="2965807" y="2943544"/>
                </a:lnTo>
                <a:lnTo>
                  <a:pt x="3040189" y="2912696"/>
                </a:lnTo>
                <a:lnTo>
                  <a:pt x="3085275" y="2889923"/>
                </a:lnTo>
                <a:lnTo>
                  <a:pt x="3134797" y="2861670"/>
                </a:lnTo>
                <a:lnTo>
                  <a:pt x="3188134" y="2827503"/>
                </a:lnTo>
                <a:lnTo>
                  <a:pt x="3244668" y="2786986"/>
                </a:lnTo>
                <a:lnTo>
                  <a:pt x="3307581" y="2731757"/>
                </a:lnTo>
                <a:lnTo>
                  <a:pt x="3354605" y="2675768"/>
                </a:lnTo>
                <a:lnTo>
                  <a:pt x="3388051" y="2621521"/>
                </a:lnTo>
                <a:lnTo>
                  <a:pt x="3410232" y="2571521"/>
                </a:lnTo>
                <a:lnTo>
                  <a:pt x="3423460" y="2528273"/>
                </a:lnTo>
                <a:lnTo>
                  <a:pt x="3432305" y="2472050"/>
                </a:lnTo>
                <a:lnTo>
                  <a:pt x="3432547" y="2464083"/>
                </a:lnTo>
                <a:lnTo>
                  <a:pt x="3432547" y="595154"/>
                </a:lnTo>
                <a:close/>
              </a:path>
              <a:path w="6499859" h="11308715">
                <a:moveTo>
                  <a:pt x="1807267" y="595154"/>
                </a:moveTo>
                <a:lnTo>
                  <a:pt x="752451" y="595154"/>
                </a:lnTo>
                <a:lnTo>
                  <a:pt x="699615" y="1356427"/>
                </a:lnTo>
                <a:lnTo>
                  <a:pt x="741268" y="1354004"/>
                </a:lnTo>
                <a:lnTo>
                  <a:pt x="808736" y="1347724"/>
                </a:lnTo>
                <a:lnTo>
                  <a:pt x="850517" y="1342500"/>
                </a:lnTo>
                <a:lnTo>
                  <a:pt x="896790" y="1335545"/>
                </a:lnTo>
                <a:lnTo>
                  <a:pt x="946903" y="1326606"/>
                </a:lnTo>
                <a:lnTo>
                  <a:pt x="1000201" y="1315427"/>
                </a:lnTo>
                <a:lnTo>
                  <a:pt x="1056031" y="1301753"/>
                </a:lnTo>
                <a:lnTo>
                  <a:pt x="1113740" y="1285328"/>
                </a:lnTo>
                <a:lnTo>
                  <a:pt x="1172674" y="1265898"/>
                </a:lnTo>
                <a:lnTo>
                  <a:pt x="1232178" y="1243208"/>
                </a:lnTo>
                <a:lnTo>
                  <a:pt x="1291601" y="1217002"/>
                </a:lnTo>
                <a:lnTo>
                  <a:pt x="1350287" y="1187025"/>
                </a:lnTo>
                <a:lnTo>
                  <a:pt x="1407584" y="1153022"/>
                </a:lnTo>
                <a:lnTo>
                  <a:pt x="1462837" y="1114738"/>
                </a:lnTo>
                <a:lnTo>
                  <a:pt x="1509324" y="1076999"/>
                </a:lnTo>
                <a:lnTo>
                  <a:pt x="1552039" y="1036479"/>
                </a:lnTo>
                <a:lnTo>
                  <a:pt x="1591103" y="993834"/>
                </a:lnTo>
                <a:lnTo>
                  <a:pt x="1626636" y="949721"/>
                </a:lnTo>
                <a:lnTo>
                  <a:pt x="1658757" y="904800"/>
                </a:lnTo>
                <a:lnTo>
                  <a:pt x="1687585" y="859725"/>
                </a:lnTo>
                <a:lnTo>
                  <a:pt x="1713242" y="815156"/>
                </a:lnTo>
                <a:lnTo>
                  <a:pt x="1735846" y="771749"/>
                </a:lnTo>
                <a:lnTo>
                  <a:pt x="1755517" y="730161"/>
                </a:lnTo>
                <a:lnTo>
                  <a:pt x="1772374" y="691051"/>
                </a:lnTo>
                <a:lnTo>
                  <a:pt x="1786539" y="655074"/>
                </a:lnTo>
                <a:lnTo>
                  <a:pt x="1807267" y="595154"/>
                </a:lnTo>
                <a:close/>
              </a:path>
              <a:path w="6499859" h="11308715">
                <a:moveTo>
                  <a:pt x="5721242" y="595154"/>
                </a:moveTo>
                <a:lnTo>
                  <a:pt x="4685011" y="595154"/>
                </a:lnTo>
                <a:lnTo>
                  <a:pt x="4694150" y="622890"/>
                </a:lnTo>
                <a:lnTo>
                  <a:pt x="4719891" y="691051"/>
                </a:lnTo>
                <a:lnTo>
                  <a:pt x="4736713" y="730161"/>
                </a:lnTo>
                <a:lnTo>
                  <a:pt x="4756317" y="771749"/>
                </a:lnTo>
                <a:lnTo>
                  <a:pt x="4778813" y="815156"/>
                </a:lnTo>
                <a:lnTo>
                  <a:pt x="4804311" y="859725"/>
                </a:lnTo>
                <a:lnTo>
                  <a:pt x="4832921" y="904800"/>
                </a:lnTo>
                <a:lnTo>
                  <a:pt x="4864753" y="949721"/>
                </a:lnTo>
                <a:lnTo>
                  <a:pt x="4899918" y="993834"/>
                </a:lnTo>
                <a:lnTo>
                  <a:pt x="4938525" y="1036479"/>
                </a:lnTo>
                <a:lnTo>
                  <a:pt x="4980686" y="1076999"/>
                </a:lnTo>
                <a:lnTo>
                  <a:pt x="5026509" y="1114738"/>
                </a:lnTo>
                <a:lnTo>
                  <a:pt x="5078122" y="1150924"/>
                </a:lnTo>
                <a:lnTo>
                  <a:pt x="5131619" y="1183301"/>
                </a:lnTo>
                <a:lnTo>
                  <a:pt x="5186459" y="1212083"/>
                </a:lnTo>
                <a:lnTo>
                  <a:pt x="5242101" y="1237484"/>
                </a:lnTo>
                <a:lnTo>
                  <a:pt x="5298001" y="1259718"/>
                </a:lnTo>
                <a:lnTo>
                  <a:pt x="5353619" y="1278999"/>
                </a:lnTo>
                <a:lnTo>
                  <a:pt x="5408413" y="1295541"/>
                </a:lnTo>
                <a:lnTo>
                  <a:pt x="5461840" y="1309556"/>
                </a:lnTo>
                <a:lnTo>
                  <a:pt x="5513359" y="1321261"/>
                </a:lnTo>
                <a:lnTo>
                  <a:pt x="5562429" y="1330867"/>
                </a:lnTo>
                <a:lnTo>
                  <a:pt x="5608507" y="1338590"/>
                </a:lnTo>
                <a:lnTo>
                  <a:pt x="5651052" y="1344642"/>
                </a:lnTo>
                <a:lnTo>
                  <a:pt x="5689522" y="1349238"/>
                </a:lnTo>
                <a:lnTo>
                  <a:pt x="5752068" y="1354917"/>
                </a:lnTo>
                <a:lnTo>
                  <a:pt x="5775062" y="1356427"/>
                </a:lnTo>
                <a:lnTo>
                  <a:pt x="5721242" y="595154"/>
                </a:lnTo>
                <a:close/>
              </a:path>
            </a:pathLst>
          </a:custGeom>
          <a:solidFill>
            <a:srgbClr val="0032A9">
              <a:alpha val="35000"/>
            </a:srgbClr>
          </a:solidFill>
        </p:spPr>
        <p:txBody>
          <a:bodyPr wrap="square" lIns="0" tIns="0" rIns="0" bIns="0" rtlCol="0"/>
          <a:lstStyle/>
          <a:p>
            <a:endParaRPr sz="1092"/>
          </a:p>
        </p:txBody>
      </p:sp>
      <p:sp>
        <p:nvSpPr>
          <p:cNvPr id="7" name="object 6">
            <a:extLst>
              <a:ext uri="{FF2B5EF4-FFF2-40B4-BE49-F238E27FC236}">
                <a16:creationId xmlns:a16="http://schemas.microsoft.com/office/drawing/2014/main" id="{917D3BBE-C4EF-6838-D097-39A7BBCB7B84}"/>
              </a:ext>
            </a:extLst>
          </p:cNvPr>
          <p:cNvSpPr txBox="1">
            <a:spLocks/>
          </p:cNvSpPr>
          <p:nvPr/>
        </p:nvSpPr>
        <p:spPr>
          <a:xfrm>
            <a:off x="343136" y="529481"/>
            <a:ext cx="6653915" cy="3067278"/>
          </a:xfrm>
          <a:prstGeom prst="rect">
            <a:avLst/>
          </a:prstGeom>
        </p:spPr>
        <p:txBody>
          <a:bodyPr vert="horz" wrap="square" lIns="0" tIns="165953" rIns="0" bIns="0" rtlCol="0">
            <a:spAutoFit/>
          </a:bodyPr>
          <a:lstStyle>
            <a:lvl1pPr>
              <a:defRPr>
                <a:latin typeface="+mj-lt"/>
                <a:ea typeface="+mj-ea"/>
                <a:cs typeface="+mj-cs"/>
              </a:defRPr>
            </a:lvl1pPr>
          </a:lstStyle>
          <a:p>
            <a:pPr marR="3081">
              <a:spcBef>
                <a:spcPts val="58"/>
              </a:spcBef>
            </a:pPr>
            <a:r>
              <a:rPr lang="fr-CA" sz="4002" b="1" kern="0" spc="-67" dirty="0">
                <a:solidFill>
                  <a:sysClr val="windowText" lastClr="000000"/>
                </a:solidFill>
                <a:latin typeface="+mn-lt"/>
              </a:rPr>
              <a:t>QUESTION 3</a:t>
            </a:r>
          </a:p>
          <a:p>
            <a:pPr marR="3081">
              <a:spcBef>
                <a:spcPts val="58"/>
              </a:spcBef>
            </a:pPr>
            <a:r>
              <a:rPr lang="fr-CA" sz="4002" spc="-100" dirty="0">
                <a:ea typeface="+mn-ea"/>
              </a:rPr>
              <a:t>Combien de personnes à travers le monde  travaillent directement pour l’industrie du textile ?</a:t>
            </a:r>
            <a:endParaRPr lang="fr-CA" sz="4002" b="1" kern="0" spc="-67" dirty="0">
              <a:solidFill>
                <a:sysClr val="windowText" lastClr="000000"/>
              </a:solidFill>
              <a:latin typeface="+mn-lt"/>
            </a:endParaRPr>
          </a:p>
          <a:p>
            <a:pPr marR="3081">
              <a:spcBef>
                <a:spcPts val="58"/>
              </a:spcBef>
            </a:pPr>
            <a:endParaRPr lang="fr-CA" sz="2668" b="1" kern="0" spc="-67" dirty="0">
              <a:solidFill>
                <a:sysClr val="windowText" lastClr="000000"/>
              </a:solidFill>
              <a:latin typeface="+mn-lt"/>
            </a:endParaRPr>
          </a:p>
        </p:txBody>
      </p:sp>
      <p:sp>
        <p:nvSpPr>
          <p:cNvPr id="8" name="object 2">
            <a:extLst>
              <a:ext uri="{FF2B5EF4-FFF2-40B4-BE49-F238E27FC236}">
                <a16:creationId xmlns:a16="http://schemas.microsoft.com/office/drawing/2014/main" id="{6C16AC16-AAEC-C713-B3E0-97AB121E5316}"/>
              </a:ext>
            </a:extLst>
          </p:cNvPr>
          <p:cNvSpPr txBox="1"/>
          <p:nvPr/>
        </p:nvSpPr>
        <p:spPr>
          <a:xfrm>
            <a:off x="5079430" y="3722341"/>
            <a:ext cx="3835243" cy="2101135"/>
          </a:xfrm>
          <a:prstGeom prst="rect">
            <a:avLst/>
          </a:prstGeom>
        </p:spPr>
        <p:txBody>
          <a:bodyPr vert="horz" wrap="square" lIns="0" tIns="251062" rIns="0" bIns="0" rtlCol="0">
            <a:spAutoFit/>
          </a:bodyPr>
          <a:lstStyle/>
          <a:p>
            <a:pPr marL="700431" indent="-693115">
              <a:spcBef>
                <a:spcPts val="1977"/>
              </a:spcBef>
              <a:buFont typeface="+mj-lt"/>
              <a:buAutoNum type="alphaLcParenR"/>
              <a:tabLst>
                <a:tab pos="692730" algn="l"/>
                <a:tab pos="693115" algn="l"/>
              </a:tabLst>
            </a:pPr>
            <a:r>
              <a:rPr lang="fr-CA" sz="4002" b="1" dirty="0">
                <a:cs typeface="Arial" panose="020B0604020202020204" pitchFamily="34" charset="0"/>
              </a:rPr>
              <a:t>60 millions</a:t>
            </a:r>
          </a:p>
          <a:p>
            <a:pPr marL="700431" indent="-693115">
              <a:buFont typeface="+mj-lt"/>
              <a:buAutoNum type="alphaLcParenR"/>
              <a:tabLst>
                <a:tab pos="692730" algn="l"/>
                <a:tab pos="693115" algn="l"/>
              </a:tabLst>
            </a:pPr>
            <a:r>
              <a:rPr lang="fr-CA" sz="4002" b="1" dirty="0">
                <a:cs typeface="Arial" panose="020B0604020202020204" pitchFamily="34" charset="0"/>
              </a:rPr>
              <a:t>91 millions</a:t>
            </a:r>
          </a:p>
          <a:p>
            <a:pPr marL="700431" indent="-693115">
              <a:buFont typeface="+mj-lt"/>
              <a:buAutoNum type="alphaLcParenR"/>
              <a:tabLst>
                <a:tab pos="692730" algn="l"/>
                <a:tab pos="693115" algn="l"/>
              </a:tabLst>
            </a:pPr>
            <a:r>
              <a:rPr lang="fr-CA" sz="4002" b="1" dirty="0">
                <a:cs typeface="Arial" panose="020B0604020202020204" pitchFamily="34" charset="0"/>
              </a:rPr>
              <a:t>104 millions</a:t>
            </a:r>
          </a:p>
        </p:txBody>
      </p:sp>
      <p:pic>
        <p:nvPicPr>
          <p:cNvPr id="9" name="Image 8" descr="Une image contenant personne, habits, usine, bâtiment&#10;&#10;Description générée automatiquement">
            <a:extLst>
              <a:ext uri="{FF2B5EF4-FFF2-40B4-BE49-F238E27FC236}">
                <a16:creationId xmlns:a16="http://schemas.microsoft.com/office/drawing/2014/main" id="{380D6AD8-7954-2893-F8E3-1496B007A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947" y="3506766"/>
            <a:ext cx="4589311" cy="3063365"/>
          </a:xfrm>
          <a:prstGeom prst="rect">
            <a:avLst/>
          </a:prstGeom>
        </p:spPr>
      </p:pic>
      <p:sp>
        <p:nvSpPr>
          <p:cNvPr id="11" name="ZoneTexte 10">
            <a:extLst>
              <a:ext uri="{FF2B5EF4-FFF2-40B4-BE49-F238E27FC236}">
                <a16:creationId xmlns:a16="http://schemas.microsoft.com/office/drawing/2014/main" id="{6CF066BD-3B72-4192-B3E9-5D07B94DC019}"/>
              </a:ext>
            </a:extLst>
          </p:cNvPr>
          <p:cNvSpPr txBox="1"/>
          <p:nvPr/>
        </p:nvSpPr>
        <p:spPr>
          <a:xfrm>
            <a:off x="4963981" y="6402158"/>
            <a:ext cx="2826724" cy="204351"/>
          </a:xfrm>
          <a:prstGeom prst="rect">
            <a:avLst/>
          </a:prstGeom>
          <a:noFill/>
        </p:spPr>
        <p:txBody>
          <a:bodyPr wrap="square" rtlCol="0">
            <a:spAutoFit/>
          </a:bodyPr>
          <a:lstStyle/>
          <a:p>
            <a:r>
              <a:rPr lang="fr-CA" sz="728" dirty="0"/>
              <a:t>Source image  : World Bank Photo Collection</a:t>
            </a:r>
          </a:p>
        </p:txBody>
      </p:sp>
    </p:spTree>
    <p:extLst>
      <p:ext uri="{BB962C8B-B14F-4D97-AF65-F5344CB8AC3E}">
        <p14:creationId xmlns:p14="http://schemas.microsoft.com/office/powerpoint/2010/main" val="344922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04" y="0"/>
            <a:ext cx="7470758" cy="6857615"/>
          </a:xfrm>
          <a:custGeom>
            <a:avLst/>
            <a:gdLst/>
            <a:ahLst/>
            <a:cxnLst/>
            <a:rect l="l" t="t" r="r" b="b"/>
            <a:pathLst>
              <a:path w="8953500" h="11308715">
                <a:moveTo>
                  <a:pt x="0" y="11308556"/>
                </a:moveTo>
                <a:lnTo>
                  <a:pt x="8952937" y="11308556"/>
                </a:lnTo>
                <a:lnTo>
                  <a:pt x="8952937" y="0"/>
                </a:lnTo>
                <a:lnTo>
                  <a:pt x="0" y="0"/>
                </a:lnTo>
                <a:lnTo>
                  <a:pt x="0" y="11308556"/>
                </a:lnTo>
                <a:close/>
              </a:path>
            </a:pathLst>
          </a:custGeom>
          <a:solidFill>
            <a:srgbClr val="CA66E2">
              <a:alpha val="46899"/>
            </a:srgbClr>
          </a:solidFill>
        </p:spPr>
        <p:txBody>
          <a:bodyPr wrap="square" lIns="0" tIns="0" rIns="0" bIns="0" rtlCol="0"/>
          <a:lstStyle/>
          <a:p>
            <a:endParaRPr sz="1092"/>
          </a:p>
        </p:txBody>
      </p:sp>
      <p:sp>
        <p:nvSpPr>
          <p:cNvPr id="3" name="object 3"/>
          <p:cNvSpPr/>
          <p:nvPr/>
        </p:nvSpPr>
        <p:spPr>
          <a:xfrm>
            <a:off x="10182528" y="0"/>
            <a:ext cx="1435521" cy="6857615"/>
          </a:xfrm>
          <a:custGeom>
            <a:avLst/>
            <a:gdLst/>
            <a:ahLst/>
            <a:cxnLst/>
            <a:rect l="l" t="t" r="r" b="b"/>
            <a:pathLst>
              <a:path w="2367280" h="11308715">
                <a:moveTo>
                  <a:pt x="0" y="11308556"/>
                </a:moveTo>
                <a:lnTo>
                  <a:pt x="2366909" y="11308556"/>
                </a:lnTo>
                <a:lnTo>
                  <a:pt x="2366909" y="0"/>
                </a:lnTo>
                <a:lnTo>
                  <a:pt x="0" y="0"/>
                </a:lnTo>
                <a:lnTo>
                  <a:pt x="0" y="11308556"/>
                </a:lnTo>
                <a:close/>
              </a:path>
            </a:pathLst>
          </a:custGeom>
          <a:solidFill>
            <a:srgbClr val="CA66E2">
              <a:alpha val="77049"/>
            </a:srgbClr>
          </a:solidFill>
        </p:spPr>
        <p:txBody>
          <a:bodyPr wrap="square" lIns="0" tIns="0" rIns="0" bIns="0" rtlCol="0"/>
          <a:lstStyle/>
          <a:p>
            <a:endParaRPr sz="1092"/>
          </a:p>
        </p:txBody>
      </p:sp>
      <p:sp>
        <p:nvSpPr>
          <p:cNvPr id="4" name="object 4"/>
          <p:cNvSpPr/>
          <p:nvPr/>
        </p:nvSpPr>
        <p:spPr>
          <a:xfrm>
            <a:off x="7474162" y="0"/>
            <a:ext cx="3941521" cy="6857615"/>
          </a:xfrm>
          <a:custGeom>
            <a:avLst/>
            <a:gdLst/>
            <a:ahLst/>
            <a:cxnLst/>
            <a:rect l="l" t="t" r="r" b="b"/>
            <a:pathLst>
              <a:path w="6499859" h="11308715">
                <a:moveTo>
                  <a:pt x="2837623" y="0"/>
                </a:moveTo>
                <a:lnTo>
                  <a:pt x="792348" y="0"/>
                </a:lnTo>
                <a:lnTo>
                  <a:pt x="786690" y="72647"/>
                </a:lnTo>
                <a:lnTo>
                  <a:pt x="762230" y="479692"/>
                </a:lnTo>
                <a:lnTo>
                  <a:pt x="2837623" y="479692"/>
                </a:lnTo>
                <a:lnTo>
                  <a:pt x="2837623" y="0"/>
                </a:lnTo>
                <a:close/>
              </a:path>
              <a:path w="6499859" h="11308715">
                <a:moveTo>
                  <a:pt x="5679214" y="0"/>
                </a:moveTo>
                <a:lnTo>
                  <a:pt x="2962865" y="0"/>
                </a:lnTo>
                <a:lnTo>
                  <a:pt x="2962865" y="479692"/>
                </a:lnTo>
                <a:lnTo>
                  <a:pt x="5712436" y="479692"/>
                </a:lnTo>
                <a:lnTo>
                  <a:pt x="5701931" y="329005"/>
                </a:lnTo>
                <a:lnTo>
                  <a:pt x="3213360" y="329005"/>
                </a:lnTo>
                <a:lnTo>
                  <a:pt x="3179941" y="321850"/>
                </a:lnTo>
                <a:lnTo>
                  <a:pt x="3152206" y="302586"/>
                </a:lnTo>
                <a:lnTo>
                  <a:pt x="3133277" y="274517"/>
                </a:lnTo>
                <a:lnTo>
                  <a:pt x="3126274" y="240945"/>
                </a:lnTo>
                <a:lnTo>
                  <a:pt x="3133275" y="207521"/>
                </a:lnTo>
                <a:lnTo>
                  <a:pt x="3152202" y="179787"/>
                </a:lnTo>
                <a:lnTo>
                  <a:pt x="3179936" y="160860"/>
                </a:lnTo>
                <a:lnTo>
                  <a:pt x="3213360" y="153859"/>
                </a:lnTo>
                <a:lnTo>
                  <a:pt x="5689721" y="153859"/>
                </a:lnTo>
                <a:lnTo>
                  <a:pt x="5684060" y="72647"/>
                </a:lnTo>
                <a:lnTo>
                  <a:pt x="5679214" y="0"/>
                </a:lnTo>
                <a:close/>
              </a:path>
              <a:path w="6499859" h="11308715">
                <a:moveTo>
                  <a:pt x="5689721" y="153859"/>
                </a:moveTo>
                <a:lnTo>
                  <a:pt x="3213360" y="153859"/>
                </a:lnTo>
                <a:lnTo>
                  <a:pt x="3246937" y="160860"/>
                </a:lnTo>
                <a:lnTo>
                  <a:pt x="3275010" y="179787"/>
                </a:lnTo>
                <a:lnTo>
                  <a:pt x="3294275" y="207521"/>
                </a:lnTo>
                <a:lnTo>
                  <a:pt x="3301431" y="240945"/>
                </a:lnTo>
                <a:lnTo>
                  <a:pt x="3294275" y="274517"/>
                </a:lnTo>
                <a:lnTo>
                  <a:pt x="3275010" y="302586"/>
                </a:lnTo>
                <a:lnTo>
                  <a:pt x="3246937" y="321850"/>
                </a:lnTo>
                <a:lnTo>
                  <a:pt x="3213360" y="329005"/>
                </a:lnTo>
                <a:lnTo>
                  <a:pt x="5701931" y="329005"/>
                </a:lnTo>
                <a:lnTo>
                  <a:pt x="5689721" y="153859"/>
                </a:lnTo>
                <a:close/>
              </a:path>
              <a:path w="6499859" h="11308715">
                <a:moveTo>
                  <a:pt x="2840555" y="595154"/>
                </a:moveTo>
                <a:lnTo>
                  <a:pt x="1942299" y="595154"/>
                </a:lnTo>
                <a:lnTo>
                  <a:pt x="1936186" y="616384"/>
                </a:lnTo>
                <a:lnTo>
                  <a:pt x="1927772" y="643318"/>
                </a:lnTo>
                <a:lnTo>
                  <a:pt x="1903476" y="711686"/>
                </a:lnTo>
                <a:lnTo>
                  <a:pt x="1887315" y="751815"/>
                </a:lnTo>
                <a:lnTo>
                  <a:pt x="1868290" y="795037"/>
                </a:lnTo>
                <a:lnTo>
                  <a:pt x="1846261" y="840700"/>
                </a:lnTo>
                <a:lnTo>
                  <a:pt x="1821088" y="888149"/>
                </a:lnTo>
                <a:lnTo>
                  <a:pt x="1792630" y="936734"/>
                </a:lnTo>
                <a:lnTo>
                  <a:pt x="1760746" y="985801"/>
                </a:lnTo>
                <a:lnTo>
                  <a:pt x="1725297" y="1034697"/>
                </a:lnTo>
                <a:lnTo>
                  <a:pt x="1686142" y="1082770"/>
                </a:lnTo>
                <a:lnTo>
                  <a:pt x="1643140" y="1129368"/>
                </a:lnTo>
                <a:lnTo>
                  <a:pt x="1596151" y="1173836"/>
                </a:lnTo>
                <a:lnTo>
                  <a:pt x="1545034" y="1215524"/>
                </a:lnTo>
                <a:lnTo>
                  <a:pt x="1487077" y="1256067"/>
                </a:lnTo>
                <a:lnTo>
                  <a:pt x="1427355" y="1292274"/>
                </a:lnTo>
                <a:lnTo>
                  <a:pt x="1366436" y="1324390"/>
                </a:lnTo>
                <a:lnTo>
                  <a:pt x="1304890" y="1352660"/>
                </a:lnTo>
                <a:lnTo>
                  <a:pt x="1243284" y="1377328"/>
                </a:lnTo>
                <a:lnTo>
                  <a:pt x="1182187" y="1398640"/>
                </a:lnTo>
                <a:lnTo>
                  <a:pt x="1122168" y="1416840"/>
                </a:lnTo>
                <a:lnTo>
                  <a:pt x="1063796" y="1432172"/>
                </a:lnTo>
                <a:lnTo>
                  <a:pt x="1007638" y="1444883"/>
                </a:lnTo>
                <a:lnTo>
                  <a:pt x="954263" y="1455216"/>
                </a:lnTo>
                <a:lnTo>
                  <a:pt x="904241" y="1463417"/>
                </a:lnTo>
                <a:lnTo>
                  <a:pt x="858139" y="1469729"/>
                </a:lnTo>
                <a:lnTo>
                  <a:pt x="816526" y="1474399"/>
                </a:lnTo>
                <a:lnTo>
                  <a:pt x="749042" y="1479790"/>
                </a:lnTo>
                <a:lnTo>
                  <a:pt x="706337" y="1481546"/>
                </a:lnTo>
                <a:lnTo>
                  <a:pt x="695698" y="1481674"/>
                </a:lnTo>
                <a:lnTo>
                  <a:pt x="627198" y="2489523"/>
                </a:lnTo>
                <a:lnTo>
                  <a:pt x="0" y="11308556"/>
                </a:lnTo>
                <a:lnTo>
                  <a:pt x="2031352" y="11308556"/>
                </a:lnTo>
                <a:lnTo>
                  <a:pt x="3132148" y="3885834"/>
                </a:lnTo>
                <a:lnTo>
                  <a:pt x="5956483" y="3885834"/>
                </a:lnTo>
                <a:lnTo>
                  <a:pt x="5899192" y="3103039"/>
                </a:lnTo>
                <a:lnTo>
                  <a:pt x="2840555" y="3103039"/>
                </a:lnTo>
                <a:lnTo>
                  <a:pt x="2840555" y="595154"/>
                </a:lnTo>
                <a:close/>
              </a:path>
              <a:path w="6499859" h="11308715">
                <a:moveTo>
                  <a:pt x="5956483" y="3885834"/>
                </a:moveTo>
                <a:lnTo>
                  <a:pt x="3132148" y="3885834"/>
                </a:lnTo>
                <a:lnTo>
                  <a:pt x="4412164" y="11308556"/>
                </a:lnTo>
                <a:lnTo>
                  <a:pt x="6499734" y="11308556"/>
                </a:lnTo>
                <a:lnTo>
                  <a:pt x="5956483" y="3885834"/>
                </a:lnTo>
                <a:close/>
              </a:path>
              <a:path w="6499859" h="11308715">
                <a:moveTo>
                  <a:pt x="4553895" y="595154"/>
                </a:moveTo>
                <a:lnTo>
                  <a:pt x="3560732" y="595154"/>
                </a:lnTo>
                <a:lnTo>
                  <a:pt x="3560628" y="2469084"/>
                </a:lnTo>
                <a:lnTo>
                  <a:pt x="3559572" y="2486936"/>
                </a:lnTo>
                <a:lnTo>
                  <a:pt x="3550136" y="2547368"/>
                </a:lnTo>
                <a:lnTo>
                  <a:pt x="3539523" y="2587439"/>
                </a:lnTo>
                <a:lnTo>
                  <a:pt x="3523490" y="2632406"/>
                </a:lnTo>
                <a:lnTo>
                  <a:pt x="3500921" y="2681016"/>
                </a:lnTo>
                <a:lnTo>
                  <a:pt x="3470699" y="2732014"/>
                </a:lnTo>
                <a:lnTo>
                  <a:pt x="3431708" y="2784146"/>
                </a:lnTo>
                <a:lnTo>
                  <a:pt x="3382830" y="2836157"/>
                </a:lnTo>
                <a:lnTo>
                  <a:pt x="3322948" y="2886792"/>
                </a:lnTo>
                <a:lnTo>
                  <a:pt x="3248895" y="2939026"/>
                </a:lnTo>
                <a:lnTo>
                  <a:pt x="3179749" y="2981569"/>
                </a:lnTo>
                <a:lnTo>
                  <a:pt x="3116460" y="3015402"/>
                </a:lnTo>
                <a:lnTo>
                  <a:pt x="3059980" y="3041504"/>
                </a:lnTo>
                <a:lnTo>
                  <a:pt x="3011257" y="3060854"/>
                </a:lnTo>
                <a:lnTo>
                  <a:pt x="2971244" y="3074431"/>
                </a:lnTo>
                <a:lnTo>
                  <a:pt x="2912961" y="3090319"/>
                </a:lnTo>
                <a:lnTo>
                  <a:pt x="2840555" y="3103039"/>
                </a:lnTo>
                <a:lnTo>
                  <a:pt x="5899192" y="3103039"/>
                </a:lnTo>
                <a:lnTo>
                  <a:pt x="5846484" y="2382867"/>
                </a:lnTo>
                <a:lnTo>
                  <a:pt x="5783868" y="1481674"/>
                </a:lnTo>
                <a:lnTo>
                  <a:pt x="5764779" y="1480916"/>
                </a:lnTo>
                <a:lnTo>
                  <a:pt x="5710446" y="1477398"/>
                </a:lnTo>
                <a:lnTo>
                  <a:pt x="5637489" y="1469897"/>
                </a:lnTo>
                <a:lnTo>
                  <a:pt x="5595122" y="1464163"/>
                </a:lnTo>
                <a:lnTo>
                  <a:pt x="5549412" y="1456843"/>
                </a:lnTo>
                <a:lnTo>
                  <a:pt x="5500797" y="1447742"/>
                </a:lnTo>
                <a:lnTo>
                  <a:pt x="5449715" y="1436663"/>
                </a:lnTo>
                <a:lnTo>
                  <a:pt x="5396603" y="1423410"/>
                </a:lnTo>
                <a:lnTo>
                  <a:pt x="5341899" y="1407786"/>
                </a:lnTo>
                <a:lnTo>
                  <a:pt x="5286042" y="1389594"/>
                </a:lnTo>
                <a:lnTo>
                  <a:pt x="5229468" y="1368639"/>
                </a:lnTo>
                <a:lnTo>
                  <a:pt x="5172615" y="1344723"/>
                </a:lnTo>
                <a:lnTo>
                  <a:pt x="5115921" y="1317650"/>
                </a:lnTo>
                <a:lnTo>
                  <a:pt x="5059824" y="1287223"/>
                </a:lnTo>
                <a:lnTo>
                  <a:pt x="5004762" y="1253247"/>
                </a:lnTo>
                <a:lnTo>
                  <a:pt x="4951171" y="1215524"/>
                </a:lnTo>
                <a:lnTo>
                  <a:pt x="4900050" y="1173798"/>
                </a:lnTo>
                <a:lnTo>
                  <a:pt x="4853058" y="1129223"/>
                </a:lnTo>
                <a:lnTo>
                  <a:pt x="4810054" y="1082471"/>
                </a:lnTo>
                <a:lnTo>
                  <a:pt x="4770898" y="1034209"/>
                </a:lnTo>
                <a:lnTo>
                  <a:pt x="4735449" y="985107"/>
                </a:lnTo>
                <a:lnTo>
                  <a:pt x="4703565" y="935835"/>
                </a:lnTo>
                <a:lnTo>
                  <a:pt x="4675108" y="887062"/>
                </a:lnTo>
                <a:lnTo>
                  <a:pt x="4649935" y="839457"/>
                </a:lnTo>
                <a:lnTo>
                  <a:pt x="4627907" y="793689"/>
                </a:lnTo>
                <a:lnTo>
                  <a:pt x="4608882" y="750429"/>
                </a:lnTo>
                <a:lnTo>
                  <a:pt x="4592721" y="710344"/>
                </a:lnTo>
                <a:lnTo>
                  <a:pt x="4579282" y="674105"/>
                </a:lnTo>
                <a:lnTo>
                  <a:pt x="4560010" y="615841"/>
                </a:lnTo>
                <a:lnTo>
                  <a:pt x="4553895" y="595154"/>
                </a:lnTo>
                <a:close/>
              </a:path>
              <a:path w="6499859" h="11308715">
                <a:moveTo>
                  <a:pt x="3432547" y="595154"/>
                </a:moveTo>
                <a:lnTo>
                  <a:pt x="2965807" y="595154"/>
                </a:lnTo>
                <a:lnTo>
                  <a:pt x="2965807" y="2943544"/>
                </a:lnTo>
                <a:lnTo>
                  <a:pt x="3040189" y="2912696"/>
                </a:lnTo>
                <a:lnTo>
                  <a:pt x="3085275" y="2889923"/>
                </a:lnTo>
                <a:lnTo>
                  <a:pt x="3134797" y="2861670"/>
                </a:lnTo>
                <a:lnTo>
                  <a:pt x="3188134" y="2827503"/>
                </a:lnTo>
                <a:lnTo>
                  <a:pt x="3244668" y="2786986"/>
                </a:lnTo>
                <a:lnTo>
                  <a:pt x="3307581" y="2731757"/>
                </a:lnTo>
                <a:lnTo>
                  <a:pt x="3354605" y="2675768"/>
                </a:lnTo>
                <a:lnTo>
                  <a:pt x="3388051" y="2621521"/>
                </a:lnTo>
                <a:lnTo>
                  <a:pt x="3410232" y="2571521"/>
                </a:lnTo>
                <a:lnTo>
                  <a:pt x="3423460" y="2528273"/>
                </a:lnTo>
                <a:lnTo>
                  <a:pt x="3432305" y="2472050"/>
                </a:lnTo>
                <a:lnTo>
                  <a:pt x="3432547" y="2464083"/>
                </a:lnTo>
                <a:lnTo>
                  <a:pt x="3432547" y="595154"/>
                </a:lnTo>
                <a:close/>
              </a:path>
              <a:path w="6499859" h="11308715">
                <a:moveTo>
                  <a:pt x="1807267" y="595154"/>
                </a:moveTo>
                <a:lnTo>
                  <a:pt x="752451" y="595154"/>
                </a:lnTo>
                <a:lnTo>
                  <a:pt x="699615" y="1356427"/>
                </a:lnTo>
                <a:lnTo>
                  <a:pt x="741268" y="1354004"/>
                </a:lnTo>
                <a:lnTo>
                  <a:pt x="808736" y="1347724"/>
                </a:lnTo>
                <a:lnTo>
                  <a:pt x="850517" y="1342500"/>
                </a:lnTo>
                <a:lnTo>
                  <a:pt x="896790" y="1335545"/>
                </a:lnTo>
                <a:lnTo>
                  <a:pt x="946903" y="1326606"/>
                </a:lnTo>
                <a:lnTo>
                  <a:pt x="1000201" y="1315427"/>
                </a:lnTo>
                <a:lnTo>
                  <a:pt x="1056031" y="1301753"/>
                </a:lnTo>
                <a:lnTo>
                  <a:pt x="1113740" y="1285328"/>
                </a:lnTo>
                <a:lnTo>
                  <a:pt x="1172674" y="1265898"/>
                </a:lnTo>
                <a:lnTo>
                  <a:pt x="1232178" y="1243208"/>
                </a:lnTo>
                <a:lnTo>
                  <a:pt x="1291601" y="1217002"/>
                </a:lnTo>
                <a:lnTo>
                  <a:pt x="1350287" y="1187025"/>
                </a:lnTo>
                <a:lnTo>
                  <a:pt x="1407584" y="1153022"/>
                </a:lnTo>
                <a:lnTo>
                  <a:pt x="1462837" y="1114738"/>
                </a:lnTo>
                <a:lnTo>
                  <a:pt x="1509324" y="1076999"/>
                </a:lnTo>
                <a:lnTo>
                  <a:pt x="1552039" y="1036479"/>
                </a:lnTo>
                <a:lnTo>
                  <a:pt x="1591103" y="993834"/>
                </a:lnTo>
                <a:lnTo>
                  <a:pt x="1626636" y="949721"/>
                </a:lnTo>
                <a:lnTo>
                  <a:pt x="1658757" y="904800"/>
                </a:lnTo>
                <a:lnTo>
                  <a:pt x="1687585" y="859725"/>
                </a:lnTo>
                <a:lnTo>
                  <a:pt x="1713242" y="815156"/>
                </a:lnTo>
                <a:lnTo>
                  <a:pt x="1735846" y="771749"/>
                </a:lnTo>
                <a:lnTo>
                  <a:pt x="1755517" y="730161"/>
                </a:lnTo>
                <a:lnTo>
                  <a:pt x="1772374" y="691051"/>
                </a:lnTo>
                <a:lnTo>
                  <a:pt x="1786539" y="655074"/>
                </a:lnTo>
                <a:lnTo>
                  <a:pt x="1807267" y="595154"/>
                </a:lnTo>
                <a:close/>
              </a:path>
              <a:path w="6499859" h="11308715">
                <a:moveTo>
                  <a:pt x="5721242" y="595154"/>
                </a:moveTo>
                <a:lnTo>
                  <a:pt x="4685011" y="595154"/>
                </a:lnTo>
                <a:lnTo>
                  <a:pt x="4694150" y="622890"/>
                </a:lnTo>
                <a:lnTo>
                  <a:pt x="4719891" y="691051"/>
                </a:lnTo>
                <a:lnTo>
                  <a:pt x="4736713" y="730161"/>
                </a:lnTo>
                <a:lnTo>
                  <a:pt x="4756317" y="771749"/>
                </a:lnTo>
                <a:lnTo>
                  <a:pt x="4778813" y="815156"/>
                </a:lnTo>
                <a:lnTo>
                  <a:pt x="4804311" y="859725"/>
                </a:lnTo>
                <a:lnTo>
                  <a:pt x="4832921" y="904800"/>
                </a:lnTo>
                <a:lnTo>
                  <a:pt x="4864753" y="949721"/>
                </a:lnTo>
                <a:lnTo>
                  <a:pt x="4899918" y="993834"/>
                </a:lnTo>
                <a:lnTo>
                  <a:pt x="4938525" y="1036479"/>
                </a:lnTo>
                <a:lnTo>
                  <a:pt x="4980686" y="1076999"/>
                </a:lnTo>
                <a:lnTo>
                  <a:pt x="5026509" y="1114738"/>
                </a:lnTo>
                <a:lnTo>
                  <a:pt x="5078122" y="1150924"/>
                </a:lnTo>
                <a:lnTo>
                  <a:pt x="5131619" y="1183301"/>
                </a:lnTo>
                <a:lnTo>
                  <a:pt x="5186459" y="1212083"/>
                </a:lnTo>
                <a:lnTo>
                  <a:pt x="5242101" y="1237484"/>
                </a:lnTo>
                <a:lnTo>
                  <a:pt x="5298001" y="1259718"/>
                </a:lnTo>
                <a:lnTo>
                  <a:pt x="5353619" y="1278999"/>
                </a:lnTo>
                <a:lnTo>
                  <a:pt x="5408413" y="1295541"/>
                </a:lnTo>
                <a:lnTo>
                  <a:pt x="5461840" y="1309556"/>
                </a:lnTo>
                <a:lnTo>
                  <a:pt x="5513359" y="1321261"/>
                </a:lnTo>
                <a:lnTo>
                  <a:pt x="5562429" y="1330867"/>
                </a:lnTo>
                <a:lnTo>
                  <a:pt x="5608507" y="1338590"/>
                </a:lnTo>
                <a:lnTo>
                  <a:pt x="5651052" y="1344642"/>
                </a:lnTo>
                <a:lnTo>
                  <a:pt x="5689522" y="1349238"/>
                </a:lnTo>
                <a:lnTo>
                  <a:pt x="5752068" y="1354917"/>
                </a:lnTo>
                <a:lnTo>
                  <a:pt x="5775062" y="1356427"/>
                </a:lnTo>
                <a:lnTo>
                  <a:pt x="5721242" y="595154"/>
                </a:lnTo>
                <a:close/>
              </a:path>
            </a:pathLst>
          </a:custGeom>
          <a:solidFill>
            <a:srgbClr val="0032A9">
              <a:alpha val="35000"/>
            </a:srgbClr>
          </a:solidFill>
        </p:spPr>
        <p:txBody>
          <a:bodyPr wrap="square" lIns="0" tIns="0" rIns="0" bIns="0" rtlCol="0"/>
          <a:lstStyle/>
          <a:p>
            <a:endParaRPr sz="1092"/>
          </a:p>
        </p:txBody>
      </p:sp>
      <p:sp>
        <p:nvSpPr>
          <p:cNvPr id="7" name="object 6">
            <a:extLst>
              <a:ext uri="{FF2B5EF4-FFF2-40B4-BE49-F238E27FC236}">
                <a16:creationId xmlns:a16="http://schemas.microsoft.com/office/drawing/2014/main" id="{917D3BBE-C4EF-6838-D097-39A7BBCB7B84}"/>
              </a:ext>
            </a:extLst>
          </p:cNvPr>
          <p:cNvSpPr txBox="1">
            <a:spLocks/>
          </p:cNvSpPr>
          <p:nvPr/>
        </p:nvSpPr>
        <p:spPr>
          <a:xfrm>
            <a:off x="331396" y="499082"/>
            <a:ext cx="6653915" cy="3067278"/>
          </a:xfrm>
          <a:prstGeom prst="rect">
            <a:avLst/>
          </a:prstGeom>
        </p:spPr>
        <p:txBody>
          <a:bodyPr vert="horz" wrap="square" lIns="0" tIns="165953" rIns="0" bIns="0" rtlCol="0">
            <a:spAutoFit/>
          </a:bodyPr>
          <a:lstStyle>
            <a:lvl1pPr>
              <a:defRPr>
                <a:latin typeface="+mj-lt"/>
                <a:ea typeface="+mj-ea"/>
                <a:cs typeface="+mj-cs"/>
              </a:defRPr>
            </a:lvl1pPr>
          </a:lstStyle>
          <a:p>
            <a:pPr marR="3081">
              <a:spcBef>
                <a:spcPts val="58"/>
              </a:spcBef>
            </a:pPr>
            <a:r>
              <a:rPr lang="fr-CA" sz="4002" b="1" kern="0" spc="-67" dirty="0">
                <a:solidFill>
                  <a:sysClr val="windowText" lastClr="000000"/>
                </a:solidFill>
                <a:latin typeface="+mn-lt"/>
              </a:rPr>
              <a:t>QUESTION 3</a:t>
            </a:r>
          </a:p>
          <a:p>
            <a:pPr marR="3081">
              <a:spcBef>
                <a:spcPts val="58"/>
              </a:spcBef>
            </a:pPr>
            <a:r>
              <a:rPr lang="fr-CA" sz="4002" spc="-100" dirty="0">
                <a:ea typeface="+mn-ea"/>
              </a:rPr>
              <a:t>Combien de personnes à travers le monde  travaillent directement pour l’industrie du textile ?</a:t>
            </a:r>
            <a:endParaRPr lang="fr-CA" sz="4002" b="1" kern="0" spc="-67" dirty="0">
              <a:solidFill>
                <a:sysClr val="windowText" lastClr="000000"/>
              </a:solidFill>
              <a:latin typeface="+mn-lt"/>
            </a:endParaRPr>
          </a:p>
          <a:p>
            <a:pPr marR="3081">
              <a:spcBef>
                <a:spcPts val="58"/>
              </a:spcBef>
            </a:pPr>
            <a:endParaRPr lang="fr-CA" sz="2668" b="1" kern="0" spc="-67" dirty="0">
              <a:solidFill>
                <a:sysClr val="windowText" lastClr="000000"/>
              </a:solidFill>
              <a:latin typeface="+mn-lt"/>
            </a:endParaRPr>
          </a:p>
        </p:txBody>
      </p:sp>
      <p:sp>
        <p:nvSpPr>
          <p:cNvPr id="8" name="object 2">
            <a:extLst>
              <a:ext uri="{FF2B5EF4-FFF2-40B4-BE49-F238E27FC236}">
                <a16:creationId xmlns:a16="http://schemas.microsoft.com/office/drawing/2014/main" id="{6C16AC16-AAEC-C713-B3E0-97AB121E5316}"/>
              </a:ext>
            </a:extLst>
          </p:cNvPr>
          <p:cNvSpPr txBox="1"/>
          <p:nvPr/>
        </p:nvSpPr>
        <p:spPr>
          <a:xfrm>
            <a:off x="5079430" y="3722341"/>
            <a:ext cx="3835243" cy="2101135"/>
          </a:xfrm>
          <a:prstGeom prst="rect">
            <a:avLst/>
          </a:prstGeom>
        </p:spPr>
        <p:txBody>
          <a:bodyPr vert="horz" wrap="square" lIns="0" tIns="251062" rIns="0" bIns="0" rtlCol="0">
            <a:spAutoFit/>
          </a:bodyPr>
          <a:lstStyle/>
          <a:p>
            <a:pPr marL="700431" indent="-693115">
              <a:spcBef>
                <a:spcPts val="1977"/>
              </a:spcBef>
              <a:buFont typeface="+mj-lt"/>
              <a:buAutoNum type="alphaLcParenR"/>
              <a:tabLst>
                <a:tab pos="692730" algn="l"/>
                <a:tab pos="693115" algn="l"/>
              </a:tabLst>
            </a:pPr>
            <a:r>
              <a:rPr lang="fr-CA" sz="4002" b="1" dirty="0">
                <a:cs typeface="Arial" panose="020B0604020202020204" pitchFamily="34" charset="0"/>
              </a:rPr>
              <a:t>60 millions</a:t>
            </a:r>
          </a:p>
          <a:p>
            <a:pPr marL="700431" indent="-693115">
              <a:buFont typeface="+mj-lt"/>
              <a:buAutoNum type="alphaLcParenR"/>
              <a:tabLst>
                <a:tab pos="692730" algn="l"/>
                <a:tab pos="693115" algn="l"/>
              </a:tabLst>
            </a:pPr>
            <a:r>
              <a:rPr lang="fr-CA" sz="4002" b="1" dirty="0">
                <a:solidFill>
                  <a:srgbClr val="00B050"/>
                </a:solidFill>
                <a:cs typeface="Arial" panose="020B0604020202020204" pitchFamily="34" charset="0"/>
              </a:rPr>
              <a:t>91 millions</a:t>
            </a:r>
          </a:p>
          <a:p>
            <a:pPr marL="700431" indent="-693115">
              <a:buFont typeface="+mj-lt"/>
              <a:buAutoNum type="alphaLcParenR"/>
              <a:tabLst>
                <a:tab pos="692730" algn="l"/>
                <a:tab pos="693115" algn="l"/>
              </a:tabLst>
            </a:pPr>
            <a:r>
              <a:rPr lang="fr-CA" sz="4002" b="1" dirty="0">
                <a:cs typeface="Arial" panose="020B0604020202020204" pitchFamily="34" charset="0"/>
              </a:rPr>
              <a:t>104 millions</a:t>
            </a:r>
          </a:p>
        </p:txBody>
      </p:sp>
      <p:pic>
        <p:nvPicPr>
          <p:cNvPr id="9" name="Image 8" descr="Une image contenant personne, habits, usine, bâtiment&#10;&#10;Description générée automatiquement">
            <a:extLst>
              <a:ext uri="{FF2B5EF4-FFF2-40B4-BE49-F238E27FC236}">
                <a16:creationId xmlns:a16="http://schemas.microsoft.com/office/drawing/2014/main" id="{380D6AD8-7954-2893-F8E3-1496B007A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395" y="3568999"/>
            <a:ext cx="4589311" cy="3063365"/>
          </a:xfrm>
          <a:prstGeom prst="rect">
            <a:avLst/>
          </a:prstGeom>
        </p:spPr>
      </p:pic>
      <p:sp>
        <p:nvSpPr>
          <p:cNvPr id="10" name="ZoneTexte 9">
            <a:extLst>
              <a:ext uri="{FF2B5EF4-FFF2-40B4-BE49-F238E27FC236}">
                <a16:creationId xmlns:a16="http://schemas.microsoft.com/office/drawing/2014/main" id="{21624AE9-1B1A-A668-21C2-2A9CBAD9934D}"/>
              </a:ext>
            </a:extLst>
          </p:cNvPr>
          <p:cNvSpPr txBox="1"/>
          <p:nvPr/>
        </p:nvSpPr>
        <p:spPr>
          <a:xfrm>
            <a:off x="5071071" y="6464391"/>
            <a:ext cx="2826724" cy="204351"/>
          </a:xfrm>
          <a:prstGeom prst="rect">
            <a:avLst/>
          </a:prstGeom>
          <a:noFill/>
        </p:spPr>
        <p:txBody>
          <a:bodyPr wrap="square" rtlCol="0">
            <a:spAutoFit/>
          </a:bodyPr>
          <a:lstStyle/>
          <a:p>
            <a:r>
              <a:rPr lang="fr-CA" sz="728" dirty="0"/>
              <a:t>Source image  : World Bank Photo Collection</a:t>
            </a:r>
          </a:p>
        </p:txBody>
      </p:sp>
    </p:spTree>
    <p:extLst>
      <p:ext uri="{BB962C8B-B14F-4D97-AF65-F5344CB8AC3E}">
        <p14:creationId xmlns:p14="http://schemas.microsoft.com/office/powerpoint/2010/main" val="592313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28" y="-19393"/>
            <a:ext cx="7473735" cy="6877393"/>
          </a:xfrm>
          <a:custGeom>
            <a:avLst/>
            <a:gdLst/>
            <a:ahLst/>
            <a:cxnLst/>
            <a:rect l="l" t="t" r="r" b="b"/>
            <a:pathLst>
              <a:path w="8953500" h="11308715">
                <a:moveTo>
                  <a:pt x="0" y="11308556"/>
                </a:moveTo>
                <a:lnTo>
                  <a:pt x="8952937" y="11308556"/>
                </a:lnTo>
                <a:lnTo>
                  <a:pt x="8952937" y="0"/>
                </a:lnTo>
                <a:lnTo>
                  <a:pt x="0" y="0"/>
                </a:lnTo>
                <a:lnTo>
                  <a:pt x="0" y="11308556"/>
                </a:lnTo>
                <a:close/>
              </a:path>
            </a:pathLst>
          </a:custGeom>
          <a:solidFill>
            <a:srgbClr val="F4B7DA"/>
          </a:solidFill>
        </p:spPr>
        <p:txBody>
          <a:bodyPr wrap="square" lIns="0" tIns="0" rIns="0" bIns="0" rtlCol="0"/>
          <a:lstStyle/>
          <a:p>
            <a:endParaRPr sz="1092"/>
          </a:p>
        </p:txBody>
      </p:sp>
      <p:sp>
        <p:nvSpPr>
          <p:cNvPr id="3" name="object 3"/>
          <p:cNvSpPr/>
          <p:nvPr/>
        </p:nvSpPr>
        <p:spPr>
          <a:xfrm>
            <a:off x="10182528" y="0"/>
            <a:ext cx="1435521" cy="6857615"/>
          </a:xfrm>
          <a:custGeom>
            <a:avLst/>
            <a:gdLst/>
            <a:ahLst/>
            <a:cxnLst/>
            <a:rect l="l" t="t" r="r" b="b"/>
            <a:pathLst>
              <a:path w="2367280" h="11308715">
                <a:moveTo>
                  <a:pt x="0" y="11308556"/>
                </a:moveTo>
                <a:lnTo>
                  <a:pt x="2366909" y="11308556"/>
                </a:lnTo>
                <a:lnTo>
                  <a:pt x="2366909" y="0"/>
                </a:lnTo>
                <a:lnTo>
                  <a:pt x="0" y="0"/>
                </a:lnTo>
                <a:lnTo>
                  <a:pt x="0" y="11308556"/>
                </a:lnTo>
                <a:close/>
              </a:path>
            </a:pathLst>
          </a:custGeom>
          <a:solidFill>
            <a:srgbClr val="EC58B2">
              <a:alpha val="77049"/>
            </a:srgbClr>
          </a:solidFill>
        </p:spPr>
        <p:txBody>
          <a:bodyPr wrap="square" lIns="0" tIns="0" rIns="0" bIns="0" rtlCol="0"/>
          <a:lstStyle/>
          <a:p>
            <a:endParaRPr sz="1092"/>
          </a:p>
        </p:txBody>
      </p:sp>
      <p:sp>
        <p:nvSpPr>
          <p:cNvPr id="4" name="object 4"/>
          <p:cNvSpPr/>
          <p:nvPr/>
        </p:nvSpPr>
        <p:spPr>
          <a:xfrm>
            <a:off x="7474162" y="0"/>
            <a:ext cx="3941521" cy="6857615"/>
          </a:xfrm>
          <a:custGeom>
            <a:avLst/>
            <a:gdLst/>
            <a:ahLst/>
            <a:cxnLst/>
            <a:rect l="l" t="t" r="r" b="b"/>
            <a:pathLst>
              <a:path w="6499859" h="11308715">
                <a:moveTo>
                  <a:pt x="2837623" y="0"/>
                </a:moveTo>
                <a:lnTo>
                  <a:pt x="792348" y="0"/>
                </a:lnTo>
                <a:lnTo>
                  <a:pt x="786690" y="72647"/>
                </a:lnTo>
                <a:lnTo>
                  <a:pt x="762230" y="479692"/>
                </a:lnTo>
                <a:lnTo>
                  <a:pt x="2837623" y="479692"/>
                </a:lnTo>
                <a:lnTo>
                  <a:pt x="2837623" y="0"/>
                </a:lnTo>
                <a:close/>
              </a:path>
              <a:path w="6499859" h="11308715">
                <a:moveTo>
                  <a:pt x="5679214" y="0"/>
                </a:moveTo>
                <a:lnTo>
                  <a:pt x="2962865" y="0"/>
                </a:lnTo>
                <a:lnTo>
                  <a:pt x="2962865" y="479692"/>
                </a:lnTo>
                <a:lnTo>
                  <a:pt x="5712436" y="479692"/>
                </a:lnTo>
                <a:lnTo>
                  <a:pt x="5701931" y="329005"/>
                </a:lnTo>
                <a:lnTo>
                  <a:pt x="3213360" y="329005"/>
                </a:lnTo>
                <a:lnTo>
                  <a:pt x="3179941" y="321850"/>
                </a:lnTo>
                <a:lnTo>
                  <a:pt x="3152206" y="302586"/>
                </a:lnTo>
                <a:lnTo>
                  <a:pt x="3133277" y="274517"/>
                </a:lnTo>
                <a:lnTo>
                  <a:pt x="3126274" y="240945"/>
                </a:lnTo>
                <a:lnTo>
                  <a:pt x="3133275" y="207521"/>
                </a:lnTo>
                <a:lnTo>
                  <a:pt x="3152202" y="179787"/>
                </a:lnTo>
                <a:lnTo>
                  <a:pt x="3179936" y="160860"/>
                </a:lnTo>
                <a:lnTo>
                  <a:pt x="3213360" y="153859"/>
                </a:lnTo>
                <a:lnTo>
                  <a:pt x="5689721" y="153859"/>
                </a:lnTo>
                <a:lnTo>
                  <a:pt x="5684060" y="72647"/>
                </a:lnTo>
                <a:lnTo>
                  <a:pt x="5679214" y="0"/>
                </a:lnTo>
                <a:close/>
              </a:path>
              <a:path w="6499859" h="11308715">
                <a:moveTo>
                  <a:pt x="5689721" y="153859"/>
                </a:moveTo>
                <a:lnTo>
                  <a:pt x="3213360" y="153859"/>
                </a:lnTo>
                <a:lnTo>
                  <a:pt x="3246937" y="160860"/>
                </a:lnTo>
                <a:lnTo>
                  <a:pt x="3275010" y="179787"/>
                </a:lnTo>
                <a:lnTo>
                  <a:pt x="3294275" y="207521"/>
                </a:lnTo>
                <a:lnTo>
                  <a:pt x="3301431" y="240945"/>
                </a:lnTo>
                <a:lnTo>
                  <a:pt x="3294275" y="274517"/>
                </a:lnTo>
                <a:lnTo>
                  <a:pt x="3275010" y="302586"/>
                </a:lnTo>
                <a:lnTo>
                  <a:pt x="3246937" y="321850"/>
                </a:lnTo>
                <a:lnTo>
                  <a:pt x="3213360" y="329005"/>
                </a:lnTo>
                <a:lnTo>
                  <a:pt x="5701931" y="329005"/>
                </a:lnTo>
                <a:lnTo>
                  <a:pt x="5689721" y="153859"/>
                </a:lnTo>
                <a:close/>
              </a:path>
              <a:path w="6499859" h="11308715">
                <a:moveTo>
                  <a:pt x="2840555" y="595154"/>
                </a:moveTo>
                <a:lnTo>
                  <a:pt x="1942299" y="595154"/>
                </a:lnTo>
                <a:lnTo>
                  <a:pt x="1936186" y="616384"/>
                </a:lnTo>
                <a:lnTo>
                  <a:pt x="1927772" y="643318"/>
                </a:lnTo>
                <a:lnTo>
                  <a:pt x="1903476" y="711686"/>
                </a:lnTo>
                <a:lnTo>
                  <a:pt x="1887315" y="751815"/>
                </a:lnTo>
                <a:lnTo>
                  <a:pt x="1868290" y="795037"/>
                </a:lnTo>
                <a:lnTo>
                  <a:pt x="1846261" y="840700"/>
                </a:lnTo>
                <a:lnTo>
                  <a:pt x="1821088" y="888149"/>
                </a:lnTo>
                <a:lnTo>
                  <a:pt x="1792630" y="936734"/>
                </a:lnTo>
                <a:lnTo>
                  <a:pt x="1760746" y="985801"/>
                </a:lnTo>
                <a:lnTo>
                  <a:pt x="1725297" y="1034697"/>
                </a:lnTo>
                <a:lnTo>
                  <a:pt x="1686142" y="1082770"/>
                </a:lnTo>
                <a:lnTo>
                  <a:pt x="1643140" y="1129368"/>
                </a:lnTo>
                <a:lnTo>
                  <a:pt x="1596151" y="1173836"/>
                </a:lnTo>
                <a:lnTo>
                  <a:pt x="1545034" y="1215524"/>
                </a:lnTo>
                <a:lnTo>
                  <a:pt x="1487077" y="1256067"/>
                </a:lnTo>
                <a:lnTo>
                  <a:pt x="1427355" y="1292274"/>
                </a:lnTo>
                <a:lnTo>
                  <a:pt x="1366436" y="1324390"/>
                </a:lnTo>
                <a:lnTo>
                  <a:pt x="1304890" y="1352660"/>
                </a:lnTo>
                <a:lnTo>
                  <a:pt x="1243284" y="1377328"/>
                </a:lnTo>
                <a:lnTo>
                  <a:pt x="1182187" y="1398640"/>
                </a:lnTo>
                <a:lnTo>
                  <a:pt x="1122168" y="1416840"/>
                </a:lnTo>
                <a:lnTo>
                  <a:pt x="1063796" y="1432172"/>
                </a:lnTo>
                <a:lnTo>
                  <a:pt x="1007638" y="1444883"/>
                </a:lnTo>
                <a:lnTo>
                  <a:pt x="954263" y="1455216"/>
                </a:lnTo>
                <a:lnTo>
                  <a:pt x="904241" y="1463417"/>
                </a:lnTo>
                <a:lnTo>
                  <a:pt x="858139" y="1469729"/>
                </a:lnTo>
                <a:lnTo>
                  <a:pt x="816526" y="1474399"/>
                </a:lnTo>
                <a:lnTo>
                  <a:pt x="749042" y="1479790"/>
                </a:lnTo>
                <a:lnTo>
                  <a:pt x="706337" y="1481546"/>
                </a:lnTo>
                <a:lnTo>
                  <a:pt x="695698" y="1481674"/>
                </a:lnTo>
                <a:lnTo>
                  <a:pt x="627198" y="2489523"/>
                </a:lnTo>
                <a:lnTo>
                  <a:pt x="0" y="11308556"/>
                </a:lnTo>
                <a:lnTo>
                  <a:pt x="2031352" y="11308556"/>
                </a:lnTo>
                <a:lnTo>
                  <a:pt x="3132148" y="3885834"/>
                </a:lnTo>
                <a:lnTo>
                  <a:pt x="5956483" y="3885834"/>
                </a:lnTo>
                <a:lnTo>
                  <a:pt x="5899192" y="3103039"/>
                </a:lnTo>
                <a:lnTo>
                  <a:pt x="2840555" y="3103039"/>
                </a:lnTo>
                <a:lnTo>
                  <a:pt x="2840555" y="595154"/>
                </a:lnTo>
                <a:close/>
              </a:path>
              <a:path w="6499859" h="11308715">
                <a:moveTo>
                  <a:pt x="5956483" y="3885834"/>
                </a:moveTo>
                <a:lnTo>
                  <a:pt x="3132148" y="3885834"/>
                </a:lnTo>
                <a:lnTo>
                  <a:pt x="4412164" y="11308556"/>
                </a:lnTo>
                <a:lnTo>
                  <a:pt x="6499734" y="11308556"/>
                </a:lnTo>
                <a:lnTo>
                  <a:pt x="5956483" y="3885834"/>
                </a:lnTo>
                <a:close/>
              </a:path>
              <a:path w="6499859" h="11308715">
                <a:moveTo>
                  <a:pt x="4553895" y="595154"/>
                </a:moveTo>
                <a:lnTo>
                  <a:pt x="3560732" y="595154"/>
                </a:lnTo>
                <a:lnTo>
                  <a:pt x="3560628" y="2469084"/>
                </a:lnTo>
                <a:lnTo>
                  <a:pt x="3559572" y="2486936"/>
                </a:lnTo>
                <a:lnTo>
                  <a:pt x="3550136" y="2547368"/>
                </a:lnTo>
                <a:lnTo>
                  <a:pt x="3539523" y="2587439"/>
                </a:lnTo>
                <a:lnTo>
                  <a:pt x="3523490" y="2632406"/>
                </a:lnTo>
                <a:lnTo>
                  <a:pt x="3500921" y="2681016"/>
                </a:lnTo>
                <a:lnTo>
                  <a:pt x="3470699" y="2732014"/>
                </a:lnTo>
                <a:lnTo>
                  <a:pt x="3431708" y="2784146"/>
                </a:lnTo>
                <a:lnTo>
                  <a:pt x="3382830" y="2836157"/>
                </a:lnTo>
                <a:lnTo>
                  <a:pt x="3322948" y="2886792"/>
                </a:lnTo>
                <a:lnTo>
                  <a:pt x="3248895" y="2939026"/>
                </a:lnTo>
                <a:lnTo>
                  <a:pt x="3179749" y="2981569"/>
                </a:lnTo>
                <a:lnTo>
                  <a:pt x="3116460" y="3015402"/>
                </a:lnTo>
                <a:lnTo>
                  <a:pt x="3059980" y="3041504"/>
                </a:lnTo>
                <a:lnTo>
                  <a:pt x="3011257" y="3060854"/>
                </a:lnTo>
                <a:lnTo>
                  <a:pt x="2971244" y="3074431"/>
                </a:lnTo>
                <a:lnTo>
                  <a:pt x="2912961" y="3090319"/>
                </a:lnTo>
                <a:lnTo>
                  <a:pt x="2840555" y="3103039"/>
                </a:lnTo>
                <a:lnTo>
                  <a:pt x="5899192" y="3103039"/>
                </a:lnTo>
                <a:lnTo>
                  <a:pt x="5846484" y="2382867"/>
                </a:lnTo>
                <a:lnTo>
                  <a:pt x="5783868" y="1481674"/>
                </a:lnTo>
                <a:lnTo>
                  <a:pt x="5764779" y="1480916"/>
                </a:lnTo>
                <a:lnTo>
                  <a:pt x="5710446" y="1477398"/>
                </a:lnTo>
                <a:lnTo>
                  <a:pt x="5637489" y="1469897"/>
                </a:lnTo>
                <a:lnTo>
                  <a:pt x="5595122" y="1464163"/>
                </a:lnTo>
                <a:lnTo>
                  <a:pt x="5549412" y="1456843"/>
                </a:lnTo>
                <a:lnTo>
                  <a:pt x="5500797" y="1447742"/>
                </a:lnTo>
                <a:lnTo>
                  <a:pt x="5449715" y="1436663"/>
                </a:lnTo>
                <a:lnTo>
                  <a:pt x="5396603" y="1423410"/>
                </a:lnTo>
                <a:lnTo>
                  <a:pt x="5341899" y="1407786"/>
                </a:lnTo>
                <a:lnTo>
                  <a:pt x="5286042" y="1389594"/>
                </a:lnTo>
                <a:lnTo>
                  <a:pt x="5229468" y="1368639"/>
                </a:lnTo>
                <a:lnTo>
                  <a:pt x="5172615" y="1344723"/>
                </a:lnTo>
                <a:lnTo>
                  <a:pt x="5115921" y="1317650"/>
                </a:lnTo>
                <a:lnTo>
                  <a:pt x="5059824" y="1287223"/>
                </a:lnTo>
                <a:lnTo>
                  <a:pt x="5004762" y="1253247"/>
                </a:lnTo>
                <a:lnTo>
                  <a:pt x="4951171" y="1215524"/>
                </a:lnTo>
                <a:lnTo>
                  <a:pt x="4900050" y="1173798"/>
                </a:lnTo>
                <a:lnTo>
                  <a:pt x="4853058" y="1129223"/>
                </a:lnTo>
                <a:lnTo>
                  <a:pt x="4810054" y="1082471"/>
                </a:lnTo>
                <a:lnTo>
                  <a:pt x="4770898" y="1034209"/>
                </a:lnTo>
                <a:lnTo>
                  <a:pt x="4735449" y="985107"/>
                </a:lnTo>
                <a:lnTo>
                  <a:pt x="4703565" y="935835"/>
                </a:lnTo>
                <a:lnTo>
                  <a:pt x="4675108" y="887062"/>
                </a:lnTo>
                <a:lnTo>
                  <a:pt x="4649935" y="839457"/>
                </a:lnTo>
                <a:lnTo>
                  <a:pt x="4627907" y="793689"/>
                </a:lnTo>
                <a:lnTo>
                  <a:pt x="4608882" y="750429"/>
                </a:lnTo>
                <a:lnTo>
                  <a:pt x="4592721" y="710344"/>
                </a:lnTo>
                <a:lnTo>
                  <a:pt x="4579282" y="674105"/>
                </a:lnTo>
                <a:lnTo>
                  <a:pt x="4560010" y="615841"/>
                </a:lnTo>
                <a:lnTo>
                  <a:pt x="4553895" y="595154"/>
                </a:lnTo>
                <a:close/>
              </a:path>
              <a:path w="6499859" h="11308715">
                <a:moveTo>
                  <a:pt x="3432547" y="595154"/>
                </a:moveTo>
                <a:lnTo>
                  <a:pt x="2965807" y="595154"/>
                </a:lnTo>
                <a:lnTo>
                  <a:pt x="2965807" y="2943544"/>
                </a:lnTo>
                <a:lnTo>
                  <a:pt x="3040189" y="2912696"/>
                </a:lnTo>
                <a:lnTo>
                  <a:pt x="3085275" y="2889923"/>
                </a:lnTo>
                <a:lnTo>
                  <a:pt x="3134797" y="2861670"/>
                </a:lnTo>
                <a:lnTo>
                  <a:pt x="3188134" y="2827503"/>
                </a:lnTo>
                <a:lnTo>
                  <a:pt x="3244668" y="2786986"/>
                </a:lnTo>
                <a:lnTo>
                  <a:pt x="3307581" y="2731757"/>
                </a:lnTo>
                <a:lnTo>
                  <a:pt x="3354605" y="2675768"/>
                </a:lnTo>
                <a:lnTo>
                  <a:pt x="3388051" y="2621521"/>
                </a:lnTo>
                <a:lnTo>
                  <a:pt x="3410232" y="2571521"/>
                </a:lnTo>
                <a:lnTo>
                  <a:pt x="3423460" y="2528273"/>
                </a:lnTo>
                <a:lnTo>
                  <a:pt x="3432305" y="2472050"/>
                </a:lnTo>
                <a:lnTo>
                  <a:pt x="3432547" y="2464083"/>
                </a:lnTo>
                <a:lnTo>
                  <a:pt x="3432547" y="595154"/>
                </a:lnTo>
                <a:close/>
              </a:path>
              <a:path w="6499859" h="11308715">
                <a:moveTo>
                  <a:pt x="1807267" y="595154"/>
                </a:moveTo>
                <a:lnTo>
                  <a:pt x="752451" y="595154"/>
                </a:lnTo>
                <a:lnTo>
                  <a:pt x="699615" y="1356427"/>
                </a:lnTo>
                <a:lnTo>
                  <a:pt x="741268" y="1354004"/>
                </a:lnTo>
                <a:lnTo>
                  <a:pt x="808736" y="1347724"/>
                </a:lnTo>
                <a:lnTo>
                  <a:pt x="850517" y="1342500"/>
                </a:lnTo>
                <a:lnTo>
                  <a:pt x="896790" y="1335545"/>
                </a:lnTo>
                <a:lnTo>
                  <a:pt x="946903" y="1326606"/>
                </a:lnTo>
                <a:lnTo>
                  <a:pt x="1000201" y="1315427"/>
                </a:lnTo>
                <a:lnTo>
                  <a:pt x="1056031" y="1301753"/>
                </a:lnTo>
                <a:lnTo>
                  <a:pt x="1113740" y="1285328"/>
                </a:lnTo>
                <a:lnTo>
                  <a:pt x="1172674" y="1265898"/>
                </a:lnTo>
                <a:lnTo>
                  <a:pt x="1232178" y="1243208"/>
                </a:lnTo>
                <a:lnTo>
                  <a:pt x="1291601" y="1217002"/>
                </a:lnTo>
                <a:lnTo>
                  <a:pt x="1350287" y="1187025"/>
                </a:lnTo>
                <a:lnTo>
                  <a:pt x="1407584" y="1153022"/>
                </a:lnTo>
                <a:lnTo>
                  <a:pt x="1462837" y="1114738"/>
                </a:lnTo>
                <a:lnTo>
                  <a:pt x="1509324" y="1076999"/>
                </a:lnTo>
                <a:lnTo>
                  <a:pt x="1552039" y="1036479"/>
                </a:lnTo>
                <a:lnTo>
                  <a:pt x="1591103" y="993834"/>
                </a:lnTo>
                <a:lnTo>
                  <a:pt x="1626636" y="949721"/>
                </a:lnTo>
                <a:lnTo>
                  <a:pt x="1658757" y="904800"/>
                </a:lnTo>
                <a:lnTo>
                  <a:pt x="1687585" y="859725"/>
                </a:lnTo>
                <a:lnTo>
                  <a:pt x="1713242" y="815156"/>
                </a:lnTo>
                <a:lnTo>
                  <a:pt x="1735846" y="771749"/>
                </a:lnTo>
                <a:lnTo>
                  <a:pt x="1755517" y="730161"/>
                </a:lnTo>
                <a:lnTo>
                  <a:pt x="1772374" y="691051"/>
                </a:lnTo>
                <a:lnTo>
                  <a:pt x="1786539" y="655074"/>
                </a:lnTo>
                <a:lnTo>
                  <a:pt x="1807267" y="595154"/>
                </a:lnTo>
                <a:close/>
              </a:path>
              <a:path w="6499859" h="11308715">
                <a:moveTo>
                  <a:pt x="5721242" y="595154"/>
                </a:moveTo>
                <a:lnTo>
                  <a:pt x="4685011" y="595154"/>
                </a:lnTo>
                <a:lnTo>
                  <a:pt x="4694150" y="622890"/>
                </a:lnTo>
                <a:lnTo>
                  <a:pt x="4719891" y="691051"/>
                </a:lnTo>
                <a:lnTo>
                  <a:pt x="4736713" y="730161"/>
                </a:lnTo>
                <a:lnTo>
                  <a:pt x="4756317" y="771749"/>
                </a:lnTo>
                <a:lnTo>
                  <a:pt x="4778813" y="815156"/>
                </a:lnTo>
                <a:lnTo>
                  <a:pt x="4804311" y="859725"/>
                </a:lnTo>
                <a:lnTo>
                  <a:pt x="4832921" y="904800"/>
                </a:lnTo>
                <a:lnTo>
                  <a:pt x="4864753" y="949721"/>
                </a:lnTo>
                <a:lnTo>
                  <a:pt x="4899918" y="993834"/>
                </a:lnTo>
                <a:lnTo>
                  <a:pt x="4938525" y="1036479"/>
                </a:lnTo>
                <a:lnTo>
                  <a:pt x="4980686" y="1076999"/>
                </a:lnTo>
                <a:lnTo>
                  <a:pt x="5026509" y="1114738"/>
                </a:lnTo>
                <a:lnTo>
                  <a:pt x="5078122" y="1150924"/>
                </a:lnTo>
                <a:lnTo>
                  <a:pt x="5131619" y="1183301"/>
                </a:lnTo>
                <a:lnTo>
                  <a:pt x="5186459" y="1212083"/>
                </a:lnTo>
                <a:lnTo>
                  <a:pt x="5242101" y="1237484"/>
                </a:lnTo>
                <a:lnTo>
                  <a:pt x="5298001" y="1259718"/>
                </a:lnTo>
                <a:lnTo>
                  <a:pt x="5353619" y="1278999"/>
                </a:lnTo>
                <a:lnTo>
                  <a:pt x="5408413" y="1295541"/>
                </a:lnTo>
                <a:lnTo>
                  <a:pt x="5461840" y="1309556"/>
                </a:lnTo>
                <a:lnTo>
                  <a:pt x="5513359" y="1321261"/>
                </a:lnTo>
                <a:lnTo>
                  <a:pt x="5562429" y="1330867"/>
                </a:lnTo>
                <a:lnTo>
                  <a:pt x="5608507" y="1338590"/>
                </a:lnTo>
                <a:lnTo>
                  <a:pt x="5651052" y="1344642"/>
                </a:lnTo>
                <a:lnTo>
                  <a:pt x="5689522" y="1349238"/>
                </a:lnTo>
                <a:lnTo>
                  <a:pt x="5752068" y="1354917"/>
                </a:lnTo>
                <a:lnTo>
                  <a:pt x="5775062" y="1356427"/>
                </a:lnTo>
                <a:lnTo>
                  <a:pt x="5721242" y="595154"/>
                </a:lnTo>
                <a:close/>
              </a:path>
            </a:pathLst>
          </a:custGeom>
          <a:solidFill>
            <a:srgbClr val="0032A9">
              <a:alpha val="35000"/>
            </a:srgbClr>
          </a:solidFill>
        </p:spPr>
        <p:txBody>
          <a:bodyPr wrap="square" lIns="0" tIns="0" rIns="0" bIns="0" rtlCol="0"/>
          <a:lstStyle/>
          <a:p>
            <a:endParaRPr sz="1092"/>
          </a:p>
        </p:txBody>
      </p:sp>
      <p:sp>
        <p:nvSpPr>
          <p:cNvPr id="6" name="object 6"/>
          <p:cNvSpPr txBox="1"/>
          <p:nvPr/>
        </p:nvSpPr>
        <p:spPr>
          <a:xfrm>
            <a:off x="489555" y="795158"/>
            <a:ext cx="6971656" cy="2482424"/>
          </a:xfrm>
          <a:prstGeom prst="rect">
            <a:avLst/>
          </a:prstGeom>
        </p:spPr>
        <p:txBody>
          <a:bodyPr vert="horz" wrap="square" lIns="0" tIns="7316" rIns="0" bIns="0" rtlCol="0">
            <a:spAutoFit/>
          </a:bodyPr>
          <a:lstStyle/>
          <a:p>
            <a:pPr marL="19253">
              <a:lnSpc>
                <a:spcPts val="4803"/>
              </a:lnSpc>
              <a:spcBef>
                <a:spcPts val="58"/>
              </a:spcBef>
            </a:pPr>
            <a:r>
              <a:rPr lang="fr-CA" sz="4002" b="1" dirty="0">
                <a:cs typeface="Arial" panose="020B0604020202020204" pitchFamily="34" charset="0"/>
              </a:rPr>
              <a:t>QUESTION 4</a:t>
            </a:r>
          </a:p>
          <a:p>
            <a:pPr marL="19253">
              <a:lnSpc>
                <a:spcPts val="4803"/>
              </a:lnSpc>
              <a:spcBef>
                <a:spcPts val="58"/>
              </a:spcBef>
            </a:pPr>
            <a:r>
              <a:rPr lang="fr-CA" sz="4002" dirty="0">
                <a:ea typeface="Calibri" panose="020F0502020204030204" pitchFamily="34" charset="0"/>
                <a:cs typeface="Arial" panose="020B0604020202020204" pitchFamily="34" charset="0"/>
              </a:rPr>
              <a:t>Quelle est la proportion de femmes travaillant dans des usines textiles au Bangladesh ?</a:t>
            </a:r>
            <a:endParaRPr lang="fr-CA" sz="4002" spc="-176" dirty="0">
              <a:cs typeface="Georgia"/>
            </a:endParaRPr>
          </a:p>
        </p:txBody>
      </p:sp>
      <p:sp>
        <p:nvSpPr>
          <p:cNvPr id="10" name="object 6">
            <a:extLst>
              <a:ext uri="{FF2B5EF4-FFF2-40B4-BE49-F238E27FC236}">
                <a16:creationId xmlns:a16="http://schemas.microsoft.com/office/drawing/2014/main" id="{2C1B3838-82D8-1C54-AD92-016420315A1C}"/>
              </a:ext>
            </a:extLst>
          </p:cNvPr>
          <p:cNvSpPr txBox="1"/>
          <p:nvPr/>
        </p:nvSpPr>
        <p:spPr>
          <a:xfrm>
            <a:off x="870875" y="3662799"/>
            <a:ext cx="5323534" cy="1855009"/>
          </a:xfrm>
          <a:prstGeom prst="rect">
            <a:avLst/>
          </a:prstGeom>
        </p:spPr>
        <p:txBody>
          <a:bodyPr vert="horz" wrap="square" lIns="0" tIns="7316" rIns="0" bIns="0" rtlCol="0">
            <a:spAutoFit/>
          </a:bodyPr>
          <a:lstStyle/>
          <a:p>
            <a:pPr marL="693115" indent="-693115" algn="just">
              <a:buFont typeface="+mj-lt"/>
              <a:buAutoNum type="alphaLcParenR"/>
            </a:pPr>
            <a:r>
              <a:rPr lang="fr-CA" sz="4002" b="1" dirty="0">
                <a:ea typeface="Calibri" panose="020F0502020204030204" pitchFamily="34" charset="0"/>
                <a:cs typeface="Arial" panose="020B0604020202020204" pitchFamily="34" charset="0"/>
              </a:rPr>
              <a:t>Entre 60 % et 80 %</a:t>
            </a:r>
          </a:p>
          <a:p>
            <a:pPr marL="693115" indent="-693115" algn="just">
              <a:buFont typeface="+mj-lt"/>
              <a:buAutoNum type="alphaLcParenR"/>
            </a:pPr>
            <a:r>
              <a:rPr lang="fr-CA" sz="4002" b="1" dirty="0">
                <a:ea typeface="Calibri" panose="020F0502020204030204" pitchFamily="34" charset="0"/>
                <a:cs typeface="Arial" panose="020B0604020202020204" pitchFamily="34" charset="0"/>
              </a:rPr>
              <a:t>Entre 50 % et 60 %</a:t>
            </a:r>
          </a:p>
          <a:p>
            <a:pPr marL="693115" indent="-693115" algn="just">
              <a:buFont typeface="+mj-lt"/>
              <a:buAutoNum type="alphaLcParenR"/>
            </a:pPr>
            <a:r>
              <a:rPr lang="fr-CA" sz="4002" b="1" dirty="0">
                <a:ea typeface="Calibri" panose="020F0502020204030204" pitchFamily="34" charset="0"/>
                <a:cs typeface="Arial" panose="020B0604020202020204" pitchFamily="34" charset="0"/>
              </a:rPr>
              <a:t>Moins de 50 % </a:t>
            </a:r>
          </a:p>
        </p:txBody>
      </p:sp>
      <p:pic>
        <p:nvPicPr>
          <p:cNvPr id="8" name="Image 7" descr="Une image contenant dessin, croquis, Visage humain, art&#10;&#10;Description générée automatiquement">
            <a:extLst>
              <a:ext uri="{FF2B5EF4-FFF2-40B4-BE49-F238E27FC236}">
                <a16:creationId xmlns:a16="http://schemas.microsoft.com/office/drawing/2014/main" id="{D922791B-4A41-F337-7B1D-58CF3E8FFFC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03941" y="4429496"/>
            <a:ext cx="2183173" cy="2424039"/>
          </a:xfrm>
          <a:prstGeom prst="rect">
            <a:avLst/>
          </a:prstGeom>
        </p:spPr>
      </p:pic>
      <p:sp>
        <p:nvSpPr>
          <p:cNvPr id="11" name="ZoneTexte 10">
            <a:extLst>
              <a:ext uri="{FF2B5EF4-FFF2-40B4-BE49-F238E27FC236}">
                <a16:creationId xmlns:a16="http://schemas.microsoft.com/office/drawing/2014/main" id="{5A08B960-9CC6-E779-725C-C25854F087BE}"/>
              </a:ext>
            </a:extLst>
          </p:cNvPr>
          <p:cNvSpPr txBox="1"/>
          <p:nvPr/>
        </p:nvSpPr>
        <p:spPr>
          <a:xfrm>
            <a:off x="1908786" y="6685562"/>
            <a:ext cx="3050893" cy="204351"/>
          </a:xfrm>
          <a:prstGeom prst="rect">
            <a:avLst/>
          </a:prstGeom>
          <a:noFill/>
        </p:spPr>
        <p:txBody>
          <a:bodyPr wrap="square" rtlCol="0">
            <a:spAutoFit/>
          </a:bodyPr>
          <a:lstStyle/>
          <a:p>
            <a:pPr algn="r"/>
            <a:r>
              <a:rPr lang="fr-CA" sz="728" dirty="0"/>
              <a:t>Source image  : </a:t>
            </a:r>
            <a:r>
              <a:rPr lang="fr-CA" sz="728" dirty="0" err="1"/>
              <a:t>Chloloula</a:t>
            </a:r>
            <a:r>
              <a:rPr lang="fr-CA" sz="728" dirty="0"/>
              <a:t> – Illustrations &amp; Bédé</a:t>
            </a:r>
          </a:p>
        </p:txBody>
      </p:sp>
    </p:spTree>
    <p:extLst>
      <p:ext uri="{BB962C8B-B14F-4D97-AF65-F5344CB8AC3E}">
        <p14:creationId xmlns:p14="http://schemas.microsoft.com/office/powerpoint/2010/main" val="331477066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TotalTime>
  <Words>2354</Words>
  <Application>Microsoft Office PowerPoint</Application>
  <PresentationFormat>Grand écran</PresentationFormat>
  <Paragraphs>292</Paragraphs>
  <Slides>44</Slides>
  <Notes>21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44</vt:i4>
      </vt:variant>
    </vt:vector>
  </HeadingPairs>
  <TitlesOfParts>
    <vt:vector size="51" baseType="lpstr">
      <vt:lpstr>Verdana</vt:lpstr>
      <vt:lpstr>Georgia</vt:lpstr>
      <vt:lpstr>Arial</vt:lpstr>
      <vt:lpstr>Aptos Display</vt:lpstr>
      <vt:lpstr>Calibri</vt:lpstr>
      <vt:lpstr>Aptos</vt:lpstr>
      <vt:lpstr>Thème Office</vt:lpstr>
      <vt:lpstr>Présentation PowerPoint</vt:lpstr>
      <vt:lpstr>Présentation PowerPoint</vt:lpstr>
      <vt:lpstr>Présentation PowerPoint</vt:lpstr>
      <vt:lpstr>Présentation PowerPoint</vt:lpstr>
      <vt:lpstr>QUESTION 2 Associez les entreprises suivantes à la fréquence de sortie des collections : </vt:lpstr>
      <vt:lpstr>QUESTION 2 Associez les entreprises suivantes à la fréquence de sortie des collections :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Valérie Babin</dc:creator>
  <cp:lastModifiedBy>Valérie Babin</cp:lastModifiedBy>
  <cp:revision>2</cp:revision>
  <dcterms:created xsi:type="dcterms:W3CDTF">2024-04-02T16:13:17Z</dcterms:created>
  <dcterms:modified xsi:type="dcterms:W3CDTF">2024-04-02T17:56:18Z</dcterms:modified>
</cp:coreProperties>
</file>